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364" r:id="rId3"/>
    <p:sldId id="258" r:id="rId4"/>
    <p:sldId id="363" r:id="rId5"/>
    <p:sldId id="271" r:id="rId6"/>
    <p:sldId id="374" r:id="rId7"/>
    <p:sldId id="365" r:id="rId8"/>
    <p:sldId id="330" r:id="rId9"/>
    <p:sldId id="299" r:id="rId10"/>
    <p:sldId id="332" r:id="rId11"/>
    <p:sldId id="264" r:id="rId12"/>
    <p:sldId id="267" r:id="rId13"/>
    <p:sldId id="273" r:id="rId14"/>
    <p:sldId id="274" r:id="rId15"/>
    <p:sldId id="275" r:id="rId16"/>
    <p:sldId id="283" r:id="rId17"/>
    <p:sldId id="366" r:id="rId18"/>
    <p:sldId id="331" r:id="rId19"/>
    <p:sldId id="265" r:id="rId20"/>
    <p:sldId id="276" r:id="rId21"/>
    <p:sldId id="277" r:id="rId22"/>
    <p:sldId id="278" r:id="rId23"/>
    <p:sldId id="367" r:id="rId24"/>
    <p:sldId id="333" r:id="rId25"/>
    <p:sldId id="257" r:id="rId26"/>
    <p:sldId id="281" r:id="rId27"/>
    <p:sldId id="282" r:id="rId28"/>
    <p:sldId id="262" r:id="rId29"/>
    <p:sldId id="263" r:id="rId30"/>
    <p:sldId id="291" r:id="rId31"/>
    <p:sldId id="293" r:id="rId32"/>
    <p:sldId id="350" r:id="rId33"/>
    <p:sldId id="368" r:id="rId34"/>
    <p:sldId id="345" r:id="rId35"/>
    <p:sldId id="294" r:id="rId36"/>
    <p:sldId id="296" r:id="rId37"/>
    <p:sldId id="300" r:id="rId38"/>
    <p:sldId id="295" r:id="rId39"/>
    <p:sldId id="304" r:id="rId40"/>
    <p:sldId id="301" r:id="rId41"/>
    <p:sldId id="302" r:id="rId42"/>
    <p:sldId id="303" r:id="rId43"/>
    <p:sldId id="344" r:id="rId44"/>
    <p:sldId id="360" r:id="rId45"/>
    <p:sldId id="369" r:id="rId46"/>
    <p:sldId id="351" r:id="rId47"/>
    <p:sldId id="292" r:id="rId48"/>
    <p:sldId id="343" r:id="rId49"/>
    <p:sldId id="334" r:id="rId50"/>
    <p:sldId id="335" r:id="rId51"/>
    <p:sldId id="336" r:id="rId52"/>
    <p:sldId id="341" r:id="rId53"/>
    <p:sldId id="342" r:id="rId54"/>
    <p:sldId id="337" r:id="rId55"/>
    <p:sldId id="306" r:id="rId56"/>
    <p:sldId id="338" r:id="rId57"/>
    <p:sldId id="339" r:id="rId58"/>
    <p:sldId id="340" r:id="rId59"/>
    <p:sldId id="347" r:id="rId60"/>
    <p:sldId id="361" r:id="rId61"/>
    <p:sldId id="371" r:id="rId62"/>
    <p:sldId id="346" r:id="rId63"/>
    <p:sldId id="285" r:id="rId64"/>
    <p:sldId id="311" r:id="rId65"/>
    <p:sldId id="348" r:id="rId66"/>
    <p:sldId id="349" r:id="rId67"/>
    <p:sldId id="307" r:id="rId68"/>
    <p:sldId id="310" r:id="rId69"/>
    <p:sldId id="352" r:id="rId70"/>
    <p:sldId id="353" r:id="rId71"/>
    <p:sldId id="354" r:id="rId72"/>
    <p:sldId id="355" r:id="rId73"/>
    <p:sldId id="356" r:id="rId74"/>
    <p:sldId id="358" r:id="rId75"/>
    <p:sldId id="359" r:id="rId76"/>
    <p:sldId id="372" r:id="rId77"/>
    <p:sldId id="329" r:id="rId78"/>
    <p:sldId id="286" r:id="rId79"/>
    <p:sldId id="373" r:id="rId80"/>
    <p:sldId id="327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98FD1C-DD51-4ED2-BA86-A71E45B9534D}" v="305" dt="2019-10-17T08:38:49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O'Dowd" userId="f37f58e5-1e70-49c2-9437-c035a60b1b3d" providerId="ADAL" clId="{BE98FD1C-DD51-4ED2-BA86-A71E45B9534D}"/>
    <pc:docChg chg="undo custSel addSld delSld modSld sldOrd">
      <pc:chgData name="Paul O'Dowd" userId="f37f58e5-1e70-49c2-9437-c035a60b1b3d" providerId="ADAL" clId="{BE98FD1C-DD51-4ED2-BA86-A71E45B9534D}" dt="2019-10-17T08:43:33.213" v="3586" actId="478"/>
      <pc:docMkLst>
        <pc:docMk/>
      </pc:docMkLst>
      <pc:sldChg chg="modSp add">
        <pc:chgData name="Paul O'Dowd" userId="f37f58e5-1e70-49c2-9437-c035a60b1b3d" providerId="ADAL" clId="{BE98FD1C-DD51-4ED2-BA86-A71E45B9534D}" dt="2019-10-16T12:27:47.921" v="15" actId="20577"/>
        <pc:sldMkLst>
          <pc:docMk/>
          <pc:sldMk cId="3678648863" sldId="256"/>
        </pc:sldMkLst>
        <pc:spChg chg="mod">
          <ac:chgData name="Paul O'Dowd" userId="f37f58e5-1e70-49c2-9437-c035a60b1b3d" providerId="ADAL" clId="{BE98FD1C-DD51-4ED2-BA86-A71E45B9534D}" dt="2019-10-16T12:27:47.921" v="15" actId="20577"/>
          <ac:spMkLst>
            <pc:docMk/>
            <pc:sldMk cId="3678648863" sldId="256"/>
            <ac:spMk id="4" creationId="{606276B5-7A8E-42A7-8F43-14D166B2B514}"/>
          </ac:spMkLst>
        </pc:spChg>
      </pc:sldChg>
      <pc:sldChg chg="add ord">
        <pc:chgData name="Paul O'Dowd" userId="f37f58e5-1e70-49c2-9437-c035a60b1b3d" providerId="ADAL" clId="{BE98FD1C-DD51-4ED2-BA86-A71E45B9534D}" dt="2019-10-16T16:03:04.210" v="2633"/>
        <pc:sldMkLst>
          <pc:docMk/>
          <pc:sldMk cId="3689644147" sldId="257"/>
        </pc:sldMkLst>
      </pc:sldChg>
      <pc:sldChg chg="modSp add ord">
        <pc:chgData name="Paul O'Dowd" userId="f37f58e5-1e70-49c2-9437-c035a60b1b3d" providerId="ADAL" clId="{BE98FD1C-DD51-4ED2-BA86-A71E45B9534D}" dt="2019-10-17T08:25:34.337" v="3423" actId="1076"/>
        <pc:sldMkLst>
          <pc:docMk/>
          <pc:sldMk cId="3119070248" sldId="258"/>
        </pc:sldMkLst>
        <pc:spChg chg="mod">
          <ac:chgData name="Paul O'Dowd" userId="f37f58e5-1e70-49c2-9437-c035a60b1b3d" providerId="ADAL" clId="{BE98FD1C-DD51-4ED2-BA86-A71E45B9534D}" dt="2019-10-17T08:25:34.337" v="3423" actId="1076"/>
          <ac:spMkLst>
            <pc:docMk/>
            <pc:sldMk cId="3119070248" sldId="258"/>
            <ac:spMk id="50" creationId="{045AC4E5-4DC8-49F7-909C-EF26D860E583}"/>
          </ac:spMkLst>
        </pc:spChg>
      </pc:sldChg>
      <pc:sldChg chg="addSp delSp add">
        <pc:chgData name="Paul O'Dowd" userId="f37f58e5-1e70-49c2-9437-c035a60b1b3d" providerId="ADAL" clId="{BE98FD1C-DD51-4ED2-BA86-A71E45B9534D}" dt="2019-10-16T12:32:31.481" v="128"/>
        <pc:sldMkLst>
          <pc:docMk/>
          <pc:sldMk cId="3649442375" sldId="262"/>
        </pc:sldMkLst>
        <pc:spChg chg="add del">
          <ac:chgData name="Paul O'Dowd" userId="f37f58e5-1e70-49c2-9437-c035a60b1b3d" providerId="ADAL" clId="{BE98FD1C-DD51-4ED2-BA86-A71E45B9534D}" dt="2019-10-16T12:32:31.481" v="128"/>
          <ac:spMkLst>
            <pc:docMk/>
            <pc:sldMk cId="3649442375" sldId="262"/>
            <ac:spMk id="6" creationId="{F78A08C4-EC13-4030-A998-E9B783F37298}"/>
          </ac:spMkLst>
        </pc:spChg>
      </pc:sldChg>
      <pc:sldChg chg="add">
        <pc:chgData name="Paul O'Dowd" userId="f37f58e5-1e70-49c2-9437-c035a60b1b3d" providerId="ADAL" clId="{BE98FD1C-DD51-4ED2-BA86-A71E45B9534D}" dt="2019-10-16T10:16:14.138" v="0"/>
        <pc:sldMkLst>
          <pc:docMk/>
          <pc:sldMk cId="2904342782" sldId="263"/>
        </pc:sldMkLst>
      </pc:sldChg>
      <pc:sldChg chg="add">
        <pc:chgData name="Paul O'Dowd" userId="f37f58e5-1e70-49c2-9437-c035a60b1b3d" providerId="ADAL" clId="{BE98FD1C-DD51-4ED2-BA86-A71E45B9534D}" dt="2019-10-16T10:16:14.138" v="0"/>
        <pc:sldMkLst>
          <pc:docMk/>
          <pc:sldMk cId="3448603912" sldId="264"/>
        </pc:sldMkLst>
      </pc:sldChg>
      <pc:sldChg chg="add">
        <pc:chgData name="Paul O'Dowd" userId="f37f58e5-1e70-49c2-9437-c035a60b1b3d" providerId="ADAL" clId="{BE98FD1C-DD51-4ED2-BA86-A71E45B9534D}" dt="2019-10-16T10:16:14.138" v="0"/>
        <pc:sldMkLst>
          <pc:docMk/>
          <pc:sldMk cId="3379185893" sldId="265"/>
        </pc:sldMkLst>
      </pc:sldChg>
      <pc:sldChg chg="add">
        <pc:chgData name="Paul O'Dowd" userId="f37f58e5-1e70-49c2-9437-c035a60b1b3d" providerId="ADAL" clId="{BE98FD1C-DD51-4ED2-BA86-A71E45B9534D}" dt="2019-10-16T10:16:14.138" v="0"/>
        <pc:sldMkLst>
          <pc:docMk/>
          <pc:sldMk cId="3779869836" sldId="267"/>
        </pc:sldMkLst>
      </pc:sldChg>
      <pc:sldChg chg="add ord">
        <pc:chgData name="Paul O'Dowd" userId="f37f58e5-1e70-49c2-9437-c035a60b1b3d" providerId="ADAL" clId="{BE98FD1C-DD51-4ED2-BA86-A71E45B9534D}" dt="2019-10-17T08:25:18.485" v="3422"/>
        <pc:sldMkLst>
          <pc:docMk/>
          <pc:sldMk cId="198239013" sldId="271"/>
        </pc:sldMkLst>
      </pc:sldChg>
      <pc:sldChg chg="add">
        <pc:chgData name="Paul O'Dowd" userId="f37f58e5-1e70-49c2-9437-c035a60b1b3d" providerId="ADAL" clId="{BE98FD1C-DD51-4ED2-BA86-A71E45B9534D}" dt="2019-10-16T10:16:14.138" v="0"/>
        <pc:sldMkLst>
          <pc:docMk/>
          <pc:sldMk cId="4253284369" sldId="273"/>
        </pc:sldMkLst>
      </pc:sldChg>
      <pc:sldChg chg="add">
        <pc:chgData name="Paul O'Dowd" userId="f37f58e5-1e70-49c2-9437-c035a60b1b3d" providerId="ADAL" clId="{BE98FD1C-DD51-4ED2-BA86-A71E45B9534D}" dt="2019-10-16T10:16:14.138" v="0"/>
        <pc:sldMkLst>
          <pc:docMk/>
          <pc:sldMk cId="2373436077" sldId="274"/>
        </pc:sldMkLst>
      </pc:sldChg>
      <pc:sldChg chg="addSp modSp add">
        <pc:chgData name="Paul O'Dowd" userId="f37f58e5-1e70-49c2-9437-c035a60b1b3d" providerId="ADAL" clId="{BE98FD1C-DD51-4ED2-BA86-A71E45B9534D}" dt="2019-10-16T12:30:12.270" v="94" actId="20577"/>
        <pc:sldMkLst>
          <pc:docMk/>
          <pc:sldMk cId="3451512068" sldId="275"/>
        </pc:sldMkLst>
        <pc:spChg chg="add mod">
          <ac:chgData name="Paul O'Dowd" userId="f37f58e5-1e70-49c2-9437-c035a60b1b3d" providerId="ADAL" clId="{BE98FD1C-DD51-4ED2-BA86-A71E45B9534D}" dt="2019-10-16T12:30:12.270" v="94" actId="20577"/>
          <ac:spMkLst>
            <pc:docMk/>
            <pc:sldMk cId="3451512068" sldId="275"/>
            <ac:spMk id="13" creationId="{2A0B5E54-85B2-4F07-BE0E-5AF89E7E7A9E}"/>
          </ac:spMkLst>
        </pc:spChg>
        <pc:cxnChg chg="add mod">
          <ac:chgData name="Paul O'Dowd" userId="f37f58e5-1e70-49c2-9437-c035a60b1b3d" providerId="ADAL" clId="{BE98FD1C-DD51-4ED2-BA86-A71E45B9534D}" dt="2019-10-16T12:30:02.006" v="79" actId="1582"/>
          <ac:cxnSpMkLst>
            <pc:docMk/>
            <pc:sldMk cId="3451512068" sldId="275"/>
            <ac:cxnSpMk id="4" creationId="{9CB8BDE0-86E3-4104-8EB9-D0218B231D2A}"/>
          </ac:cxnSpMkLst>
        </pc:cxnChg>
      </pc:sldChg>
      <pc:sldChg chg="add">
        <pc:chgData name="Paul O'Dowd" userId="f37f58e5-1e70-49c2-9437-c035a60b1b3d" providerId="ADAL" clId="{BE98FD1C-DD51-4ED2-BA86-A71E45B9534D}" dt="2019-10-16T10:16:14.138" v="0"/>
        <pc:sldMkLst>
          <pc:docMk/>
          <pc:sldMk cId="3070790589" sldId="276"/>
        </pc:sldMkLst>
      </pc:sldChg>
      <pc:sldChg chg="add">
        <pc:chgData name="Paul O'Dowd" userId="f37f58e5-1e70-49c2-9437-c035a60b1b3d" providerId="ADAL" clId="{BE98FD1C-DD51-4ED2-BA86-A71E45B9534D}" dt="2019-10-16T10:16:14.138" v="0"/>
        <pc:sldMkLst>
          <pc:docMk/>
          <pc:sldMk cId="1368609944" sldId="277"/>
        </pc:sldMkLst>
      </pc:sldChg>
      <pc:sldChg chg="add">
        <pc:chgData name="Paul O'Dowd" userId="f37f58e5-1e70-49c2-9437-c035a60b1b3d" providerId="ADAL" clId="{BE98FD1C-DD51-4ED2-BA86-A71E45B9534D}" dt="2019-10-16T10:16:14.138" v="0"/>
        <pc:sldMkLst>
          <pc:docMk/>
          <pc:sldMk cId="3411398186" sldId="278"/>
        </pc:sldMkLst>
      </pc:sldChg>
      <pc:sldChg chg="modSp add">
        <pc:chgData name="Paul O'Dowd" userId="f37f58e5-1e70-49c2-9437-c035a60b1b3d" providerId="ADAL" clId="{BE98FD1C-DD51-4ED2-BA86-A71E45B9534D}" dt="2019-10-16T16:03:20.734" v="2641" actId="20577"/>
        <pc:sldMkLst>
          <pc:docMk/>
          <pc:sldMk cId="220176879" sldId="281"/>
        </pc:sldMkLst>
        <pc:spChg chg="mod">
          <ac:chgData name="Paul O'Dowd" userId="f37f58e5-1e70-49c2-9437-c035a60b1b3d" providerId="ADAL" clId="{BE98FD1C-DD51-4ED2-BA86-A71E45B9534D}" dt="2019-10-16T16:03:20.734" v="2641" actId="20577"/>
          <ac:spMkLst>
            <pc:docMk/>
            <pc:sldMk cId="220176879" sldId="281"/>
            <ac:spMk id="6" creationId="{8FA15B95-046C-4E3B-94F9-8719BFAABDC6}"/>
          </ac:spMkLst>
        </pc:spChg>
      </pc:sldChg>
      <pc:sldChg chg="delSp add">
        <pc:chgData name="Paul O'Dowd" userId="f37f58e5-1e70-49c2-9437-c035a60b1b3d" providerId="ADAL" clId="{BE98FD1C-DD51-4ED2-BA86-A71E45B9534D}" dt="2019-10-16T12:31:06.068" v="115" actId="478"/>
        <pc:sldMkLst>
          <pc:docMk/>
          <pc:sldMk cId="1326927906" sldId="282"/>
        </pc:sldMkLst>
        <pc:spChg chg="del">
          <ac:chgData name="Paul O'Dowd" userId="f37f58e5-1e70-49c2-9437-c035a60b1b3d" providerId="ADAL" clId="{BE98FD1C-DD51-4ED2-BA86-A71E45B9534D}" dt="2019-10-16T12:31:06.068" v="115" actId="478"/>
          <ac:spMkLst>
            <pc:docMk/>
            <pc:sldMk cId="1326927906" sldId="282"/>
            <ac:spMk id="9" creationId="{5A385140-0E24-45FB-90DA-279A5734C84F}"/>
          </ac:spMkLst>
        </pc:spChg>
      </pc:sldChg>
      <pc:sldChg chg="add">
        <pc:chgData name="Paul O'Dowd" userId="f37f58e5-1e70-49c2-9437-c035a60b1b3d" providerId="ADAL" clId="{BE98FD1C-DD51-4ED2-BA86-A71E45B9534D}" dt="2019-10-16T10:16:14.138" v="0"/>
        <pc:sldMkLst>
          <pc:docMk/>
          <pc:sldMk cId="2997480681" sldId="283"/>
        </pc:sldMkLst>
      </pc:sldChg>
      <pc:sldChg chg="addSp delSp modSp add">
        <pc:chgData name="Paul O'Dowd" userId="f37f58e5-1e70-49c2-9437-c035a60b1b3d" providerId="ADAL" clId="{BE98FD1C-DD51-4ED2-BA86-A71E45B9534D}" dt="2019-10-16T13:32:32.143" v="1416" actId="1076"/>
        <pc:sldMkLst>
          <pc:docMk/>
          <pc:sldMk cId="4078179278" sldId="285"/>
        </pc:sldMkLst>
        <pc:spChg chg="mod topLvl">
          <ac:chgData name="Paul O'Dowd" userId="f37f58e5-1e70-49c2-9437-c035a60b1b3d" providerId="ADAL" clId="{BE98FD1C-DD51-4ED2-BA86-A71E45B9534D}" dt="2019-10-16T13:32:22.489" v="1407" actId="20577"/>
          <ac:spMkLst>
            <pc:docMk/>
            <pc:sldMk cId="4078179278" sldId="285"/>
            <ac:spMk id="2" creationId="{FEF0121F-2CA0-45EF-BB8B-C90713889A62}"/>
          </ac:spMkLst>
        </pc:spChg>
        <pc:spChg chg="mod topLvl">
          <ac:chgData name="Paul O'Dowd" userId="f37f58e5-1e70-49c2-9437-c035a60b1b3d" providerId="ADAL" clId="{BE98FD1C-DD51-4ED2-BA86-A71E45B9534D}" dt="2019-10-16T13:32:18.954" v="1403" actId="20577"/>
          <ac:spMkLst>
            <pc:docMk/>
            <pc:sldMk cId="4078179278" sldId="285"/>
            <ac:spMk id="3" creationId="{AC95C081-85EA-4579-9DD9-829AE7277A0C}"/>
          </ac:spMkLst>
        </pc:spChg>
        <pc:spChg chg="mod topLvl">
          <ac:chgData name="Paul O'Dowd" userId="f37f58e5-1e70-49c2-9437-c035a60b1b3d" providerId="ADAL" clId="{BE98FD1C-DD51-4ED2-BA86-A71E45B9534D}" dt="2019-10-16T13:31:58.910" v="1396" actId="164"/>
          <ac:spMkLst>
            <pc:docMk/>
            <pc:sldMk cId="4078179278" sldId="285"/>
            <ac:spMk id="9" creationId="{AF4EF2CB-157B-46B8-9C5C-89807D31EFE0}"/>
          </ac:spMkLst>
        </pc:spChg>
        <pc:spChg chg="mod topLvl">
          <ac:chgData name="Paul O'Dowd" userId="f37f58e5-1e70-49c2-9437-c035a60b1b3d" providerId="ADAL" clId="{BE98FD1C-DD51-4ED2-BA86-A71E45B9534D}" dt="2019-10-16T13:31:58.910" v="1396" actId="164"/>
          <ac:spMkLst>
            <pc:docMk/>
            <pc:sldMk cId="4078179278" sldId="285"/>
            <ac:spMk id="11" creationId="{477C1637-1532-4553-8F22-541A8C52C923}"/>
          </ac:spMkLst>
        </pc:spChg>
        <pc:spChg chg="mod topLvl">
          <ac:chgData name="Paul O'Dowd" userId="f37f58e5-1e70-49c2-9437-c035a60b1b3d" providerId="ADAL" clId="{BE98FD1C-DD51-4ED2-BA86-A71E45B9534D}" dt="2019-10-16T13:31:58.910" v="1396" actId="164"/>
          <ac:spMkLst>
            <pc:docMk/>
            <pc:sldMk cId="4078179278" sldId="285"/>
            <ac:spMk id="13" creationId="{D6A5E0AB-9480-4C1D-B139-FEEFA069D55D}"/>
          </ac:spMkLst>
        </pc:spChg>
        <pc:spChg chg="add del mod">
          <ac:chgData name="Paul O'Dowd" userId="f37f58e5-1e70-49c2-9437-c035a60b1b3d" providerId="ADAL" clId="{BE98FD1C-DD51-4ED2-BA86-A71E45B9534D}" dt="2019-10-16T13:29:57.486" v="1376" actId="478"/>
          <ac:spMkLst>
            <pc:docMk/>
            <pc:sldMk cId="4078179278" sldId="285"/>
            <ac:spMk id="15" creationId="{5C4B509A-4D7D-4554-A006-7E409AC2B587}"/>
          </ac:spMkLst>
        </pc:spChg>
        <pc:spChg chg="mod">
          <ac:chgData name="Paul O'Dowd" userId="f37f58e5-1e70-49c2-9437-c035a60b1b3d" providerId="ADAL" clId="{BE98FD1C-DD51-4ED2-BA86-A71E45B9534D}" dt="2019-10-16T13:32:32.143" v="1416" actId="1076"/>
          <ac:spMkLst>
            <pc:docMk/>
            <pc:sldMk cId="4078179278" sldId="285"/>
            <ac:spMk id="16" creationId="{594F0BDD-4303-46D0-BD4E-2C6EEA380221}"/>
          </ac:spMkLst>
        </pc:spChg>
        <pc:spChg chg="add del mod">
          <ac:chgData name="Paul O'Dowd" userId="f37f58e5-1e70-49c2-9437-c035a60b1b3d" providerId="ADAL" clId="{BE98FD1C-DD51-4ED2-BA86-A71E45B9534D}" dt="2019-10-16T13:30:02.674" v="1377" actId="478"/>
          <ac:spMkLst>
            <pc:docMk/>
            <pc:sldMk cId="4078179278" sldId="285"/>
            <ac:spMk id="17" creationId="{FC35E091-8A6C-4E32-8087-4BAC3213CFD6}"/>
          </ac:spMkLst>
        </pc:spChg>
        <pc:spChg chg="add del mod">
          <ac:chgData name="Paul O'Dowd" userId="f37f58e5-1e70-49c2-9437-c035a60b1b3d" providerId="ADAL" clId="{BE98FD1C-DD51-4ED2-BA86-A71E45B9534D}" dt="2019-10-16T13:29:57.486" v="1376" actId="478"/>
          <ac:spMkLst>
            <pc:docMk/>
            <pc:sldMk cId="4078179278" sldId="285"/>
            <ac:spMk id="18" creationId="{568CC8DE-99FC-4202-873D-1A709FA2A3FE}"/>
          </ac:spMkLst>
        </pc:spChg>
        <pc:spChg chg="add del mod">
          <ac:chgData name="Paul O'Dowd" userId="f37f58e5-1e70-49c2-9437-c035a60b1b3d" providerId="ADAL" clId="{BE98FD1C-DD51-4ED2-BA86-A71E45B9534D}" dt="2019-10-16T13:29:57.486" v="1376" actId="478"/>
          <ac:spMkLst>
            <pc:docMk/>
            <pc:sldMk cId="4078179278" sldId="285"/>
            <ac:spMk id="19" creationId="{4411DA69-9773-4EE7-9C05-E31A8A0A63E4}"/>
          </ac:spMkLst>
        </pc:spChg>
        <pc:spChg chg="add del mod">
          <ac:chgData name="Paul O'Dowd" userId="f37f58e5-1e70-49c2-9437-c035a60b1b3d" providerId="ADAL" clId="{BE98FD1C-DD51-4ED2-BA86-A71E45B9534D}" dt="2019-10-16T13:29:57.486" v="1376" actId="478"/>
          <ac:spMkLst>
            <pc:docMk/>
            <pc:sldMk cId="4078179278" sldId="285"/>
            <ac:spMk id="20" creationId="{DC3A85DD-9544-4F52-A0C8-04111CB8405C}"/>
          </ac:spMkLst>
        </pc:spChg>
        <pc:grpChg chg="add del mod">
          <ac:chgData name="Paul O'Dowd" userId="f37f58e5-1e70-49c2-9437-c035a60b1b3d" providerId="ADAL" clId="{BE98FD1C-DD51-4ED2-BA86-A71E45B9534D}" dt="2019-10-16T13:31:53.631" v="1395" actId="165"/>
          <ac:grpSpMkLst>
            <pc:docMk/>
            <pc:sldMk cId="4078179278" sldId="285"/>
            <ac:grpSpMk id="4" creationId="{EAA92F00-CE75-43B0-B64A-121EE66627B5}"/>
          </ac:grpSpMkLst>
        </pc:grpChg>
        <pc:grpChg chg="add mod">
          <ac:chgData name="Paul O'Dowd" userId="f37f58e5-1e70-49c2-9437-c035a60b1b3d" providerId="ADAL" clId="{BE98FD1C-DD51-4ED2-BA86-A71E45B9534D}" dt="2019-10-16T13:32:15.053" v="1400" actId="1076"/>
          <ac:grpSpMkLst>
            <pc:docMk/>
            <pc:sldMk cId="4078179278" sldId="285"/>
            <ac:grpSpMk id="6" creationId="{13A475C8-6A90-4773-8BDA-DA449FABA9C6}"/>
          </ac:grpSpMkLst>
        </pc:grpChg>
        <pc:cxnChg chg="mod topLvl">
          <ac:chgData name="Paul O'Dowd" userId="f37f58e5-1e70-49c2-9437-c035a60b1b3d" providerId="ADAL" clId="{BE98FD1C-DD51-4ED2-BA86-A71E45B9534D}" dt="2019-10-16T13:31:58.910" v="1396" actId="164"/>
          <ac:cxnSpMkLst>
            <pc:docMk/>
            <pc:sldMk cId="4078179278" sldId="285"/>
            <ac:cxnSpMk id="5" creationId="{44A19F7A-F50C-4E10-8392-BEBB5A0C5863}"/>
          </ac:cxnSpMkLst>
        </pc:cxnChg>
        <pc:cxnChg chg="mod topLvl">
          <ac:chgData name="Paul O'Dowd" userId="f37f58e5-1e70-49c2-9437-c035a60b1b3d" providerId="ADAL" clId="{BE98FD1C-DD51-4ED2-BA86-A71E45B9534D}" dt="2019-10-16T13:31:58.910" v="1396" actId="164"/>
          <ac:cxnSpMkLst>
            <pc:docMk/>
            <pc:sldMk cId="4078179278" sldId="285"/>
            <ac:cxnSpMk id="12" creationId="{8E2FA0F2-45C3-4340-AE1E-AFB0B6DF505A}"/>
          </ac:cxnSpMkLst>
        </pc:cxnChg>
        <pc:cxnChg chg="mod topLvl">
          <ac:chgData name="Paul O'Dowd" userId="f37f58e5-1e70-49c2-9437-c035a60b1b3d" providerId="ADAL" clId="{BE98FD1C-DD51-4ED2-BA86-A71E45B9534D}" dt="2019-10-16T13:31:58.910" v="1396" actId="164"/>
          <ac:cxnSpMkLst>
            <pc:docMk/>
            <pc:sldMk cId="4078179278" sldId="285"/>
            <ac:cxnSpMk id="14" creationId="{E7BB03B2-53AA-4CC5-9CFE-869902626DE1}"/>
          </ac:cxnSpMkLst>
        </pc:cxnChg>
      </pc:sldChg>
      <pc:sldChg chg="addSp modSp add">
        <pc:chgData name="Paul O'Dowd" userId="f37f58e5-1e70-49c2-9437-c035a60b1b3d" providerId="ADAL" clId="{BE98FD1C-DD51-4ED2-BA86-A71E45B9534D}" dt="2019-10-16T16:20:26.699" v="3103" actId="14100"/>
        <pc:sldMkLst>
          <pc:docMk/>
          <pc:sldMk cId="1610244280" sldId="286"/>
        </pc:sldMkLst>
        <pc:spChg chg="add mod">
          <ac:chgData name="Paul O'Dowd" userId="f37f58e5-1e70-49c2-9437-c035a60b1b3d" providerId="ADAL" clId="{BE98FD1C-DD51-4ED2-BA86-A71E45B9534D}" dt="2019-10-16T16:17:38.665" v="3092" actId="1076"/>
          <ac:spMkLst>
            <pc:docMk/>
            <pc:sldMk cId="1610244280" sldId="286"/>
            <ac:spMk id="4" creationId="{D5C01BC1-33D4-4251-B229-0D14470CD23D}"/>
          </ac:spMkLst>
        </pc:spChg>
        <pc:spChg chg="add mod">
          <ac:chgData name="Paul O'Dowd" userId="f37f58e5-1e70-49c2-9437-c035a60b1b3d" providerId="ADAL" clId="{BE98FD1C-DD51-4ED2-BA86-A71E45B9534D}" dt="2019-10-16T16:17:38.665" v="3092" actId="1076"/>
          <ac:spMkLst>
            <pc:docMk/>
            <pc:sldMk cId="1610244280" sldId="286"/>
            <ac:spMk id="9" creationId="{777A2A4B-432F-4720-9AE8-0820DF55B4D8}"/>
          </ac:spMkLst>
        </pc:spChg>
        <pc:spChg chg="mod">
          <ac:chgData name="Paul O'Dowd" userId="f37f58e5-1e70-49c2-9437-c035a60b1b3d" providerId="ADAL" clId="{BE98FD1C-DD51-4ED2-BA86-A71E45B9534D}" dt="2019-10-16T16:18:11.169" v="3095" actId="14100"/>
          <ac:spMkLst>
            <pc:docMk/>
            <pc:sldMk cId="1610244280" sldId="286"/>
            <ac:spMk id="18" creationId="{C47C2199-BCEF-4FE6-954F-3B3EF03AADE2}"/>
          </ac:spMkLst>
        </pc:spChg>
        <pc:spChg chg="add mod">
          <ac:chgData name="Paul O'Dowd" userId="f37f58e5-1e70-49c2-9437-c035a60b1b3d" providerId="ADAL" clId="{BE98FD1C-DD51-4ED2-BA86-A71E45B9534D}" dt="2019-10-16T16:14:50.597" v="3022" actId="1076"/>
          <ac:spMkLst>
            <pc:docMk/>
            <pc:sldMk cId="1610244280" sldId="286"/>
            <ac:spMk id="20" creationId="{0DF8F818-5320-4CC9-A0C0-1E97DB62281B}"/>
          </ac:spMkLst>
        </pc:spChg>
        <pc:cxnChg chg="add mod">
          <ac:chgData name="Paul O'Dowd" userId="f37f58e5-1e70-49c2-9437-c035a60b1b3d" providerId="ADAL" clId="{BE98FD1C-DD51-4ED2-BA86-A71E45B9534D}" dt="2019-10-16T16:17:38.665" v="3092" actId="1076"/>
          <ac:cxnSpMkLst>
            <pc:docMk/>
            <pc:sldMk cId="1610244280" sldId="286"/>
            <ac:cxnSpMk id="11" creationId="{4D24F659-B731-49FE-813E-38F769FFF326}"/>
          </ac:cxnSpMkLst>
        </pc:cxnChg>
        <pc:cxnChg chg="add mod">
          <ac:chgData name="Paul O'Dowd" userId="f37f58e5-1e70-49c2-9437-c035a60b1b3d" providerId="ADAL" clId="{BE98FD1C-DD51-4ED2-BA86-A71E45B9534D}" dt="2019-10-16T16:20:26.699" v="3103" actId="14100"/>
          <ac:cxnSpMkLst>
            <pc:docMk/>
            <pc:sldMk cId="1610244280" sldId="286"/>
            <ac:cxnSpMk id="23" creationId="{A480CC9B-84F0-4AAA-B691-6F71AF133FCA}"/>
          </ac:cxnSpMkLst>
        </pc:cxnChg>
      </pc:sldChg>
      <pc:sldChg chg="add del">
        <pc:chgData name="Paul O'Dowd" userId="f37f58e5-1e70-49c2-9437-c035a60b1b3d" providerId="ADAL" clId="{BE98FD1C-DD51-4ED2-BA86-A71E45B9534D}" dt="2019-10-16T16:17:57.538" v="3094" actId="47"/>
        <pc:sldMkLst>
          <pc:docMk/>
          <pc:sldMk cId="2502756336" sldId="287"/>
        </pc:sldMkLst>
      </pc:sldChg>
      <pc:sldChg chg="add del">
        <pc:chgData name="Paul O'Dowd" userId="f37f58e5-1e70-49c2-9437-c035a60b1b3d" providerId="ADAL" clId="{BE98FD1C-DD51-4ED2-BA86-A71E45B9534D}" dt="2019-10-16T16:12:14.443" v="2873" actId="47"/>
        <pc:sldMkLst>
          <pc:docMk/>
          <pc:sldMk cId="3876161990" sldId="288"/>
        </pc:sldMkLst>
      </pc:sldChg>
      <pc:sldChg chg="add del">
        <pc:chgData name="Paul O'Dowd" userId="f37f58e5-1e70-49c2-9437-c035a60b1b3d" providerId="ADAL" clId="{BE98FD1C-DD51-4ED2-BA86-A71E45B9534D}" dt="2019-10-16T16:12:16.677" v="2875" actId="47"/>
        <pc:sldMkLst>
          <pc:docMk/>
          <pc:sldMk cId="963511580" sldId="290"/>
        </pc:sldMkLst>
      </pc:sldChg>
      <pc:sldChg chg="addSp delSp modSp add">
        <pc:chgData name="Paul O'Dowd" userId="f37f58e5-1e70-49c2-9437-c035a60b1b3d" providerId="ADAL" clId="{BE98FD1C-DD51-4ED2-BA86-A71E45B9534D}" dt="2019-10-16T15:43:59.898" v="2270" actId="20577"/>
        <pc:sldMkLst>
          <pc:docMk/>
          <pc:sldMk cId="2278192126" sldId="291"/>
        </pc:sldMkLst>
        <pc:spChg chg="add del mod">
          <ac:chgData name="Paul O'Dowd" userId="f37f58e5-1e70-49c2-9437-c035a60b1b3d" providerId="ADAL" clId="{BE98FD1C-DD51-4ED2-BA86-A71E45B9534D}" dt="2019-10-16T12:31:30.749" v="126" actId="478"/>
          <ac:spMkLst>
            <pc:docMk/>
            <pc:sldMk cId="2278192126" sldId="291"/>
            <ac:spMk id="2" creationId="{8750EC47-089A-4898-935B-FC86D305F153}"/>
          </ac:spMkLst>
        </pc:spChg>
        <pc:spChg chg="add mod">
          <ac:chgData name="Paul O'Dowd" userId="f37f58e5-1e70-49c2-9437-c035a60b1b3d" providerId="ADAL" clId="{BE98FD1C-DD51-4ED2-BA86-A71E45B9534D}" dt="2019-10-16T15:43:59.898" v="2270" actId="20577"/>
          <ac:spMkLst>
            <pc:docMk/>
            <pc:sldMk cId="2278192126" sldId="291"/>
            <ac:spMk id="22" creationId="{6A3F5E0B-744C-4097-B714-C23A786DE3BB}"/>
          </ac:spMkLst>
        </pc:spChg>
      </pc:sldChg>
      <pc:sldChg chg="modSp add">
        <pc:chgData name="Paul O'Dowd" userId="f37f58e5-1e70-49c2-9437-c035a60b1b3d" providerId="ADAL" clId="{BE98FD1C-DD51-4ED2-BA86-A71E45B9534D}" dt="2019-10-16T12:34:27.875" v="213" actId="20577"/>
        <pc:sldMkLst>
          <pc:docMk/>
          <pc:sldMk cId="3210196177" sldId="292"/>
        </pc:sldMkLst>
        <pc:spChg chg="mod">
          <ac:chgData name="Paul O'Dowd" userId="f37f58e5-1e70-49c2-9437-c035a60b1b3d" providerId="ADAL" clId="{BE98FD1C-DD51-4ED2-BA86-A71E45B9534D}" dt="2019-10-16T12:34:24.529" v="204" actId="20577"/>
          <ac:spMkLst>
            <pc:docMk/>
            <pc:sldMk cId="3210196177" sldId="292"/>
            <ac:spMk id="30" creationId="{3FF3A621-805A-467F-BE9A-1904C5A93F12}"/>
          </ac:spMkLst>
        </pc:spChg>
        <pc:spChg chg="mod">
          <ac:chgData name="Paul O'Dowd" userId="f37f58e5-1e70-49c2-9437-c035a60b1b3d" providerId="ADAL" clId="{BE98FD1C-DD51-4ED2-BA86-A71E45B9534D}" dt="2019-10-16T12:34:27.875" v="213" actId="20577"/>
          <ac:spMkLst>
            <pc:docMk/>
            <pc:sldMk cId="3210196177" sldId="292"/>
            <ac:spMk id="32" creationId="{AD8D9EE0-5203-4679-8B88-FDE0EE168F70}"/>
          </ac:spMkLst>
        </pc:spChg>
      </pc:sldChg>
      <pc:sldChg chg="addSp delSp modSp add">
        <pc:chgData name="Paul O'Dowd" userId="f37f58e5-1e70-49c2-9437-c035a60b1b3d" providerId="ADAL" clId="{BE98FD1C-DD51-4ED2-BA86-A71E45B9534D}" dt="2019-10-16T16:04:18.927" v="2693" actId="114"/>
        <pc:sldMkLst>
          <pc:docMk/>
          <pc:sldMk cId="3316929641" sldId="293"/>
        </pc:sldMkLst>
        <pc:spChg chg="add mod">
          <ac:chgData name="Paul O'Dowd" userId="f37f58e5-1e70-49c2-9437-c035a60b1b3d" providerId="ADAL" clId="{BE98FD1C-DD51-4ED2-BA86-A71E45B9534D}" dt="2019-10-16T16:04:18.927" v="2693" actId="114"/>
          <ac:spMkLst>
            <pc:docMk/>
            <pc:sldMk cId="3316929641" sldId="293"/>
            <ac:spMk id="5" creationId="{EA488D83-5F54-42C6-B11B-A8EBAC76A580}"/>
          </ac:spMkLst>
        </pc:spChg>
        <pc:spChg chg="mod topLvl">
          <ac:chgData name="Paul O'Dowd" userId="f37f58e5-1e70-49c2-9437-c035a60b1b3d" providerId="ADAL" clId="{BE98FD1C-DD51-4ED2-BA86-A71E45B9534D}" dt="2019-10-16T12:34:56.778" v="219" actId="165"/>
          <ac:spMkLst>
            <pc:docMk/>
            <pc:sldMk cId="3316929641" sldId="293"/>
            <ac:spMk id="9" creationId="{AF4EF2CB-157B-46B8-9C5C-89807D31EFE0}"/>
          </ac:spMkLst>
        </pc:spChg>
        <pc:spChg chg="mod topLvl">
          <ac:chgData name="Paul O'Dowd" userId="f37f58e5-1e70-49c2-9437-c035a60b1b3d" providerId="ADAL" clId="{BE98FD1C-DD51-4ED2-BA86-A71E45B9534D}" dt="2019-10-16T12:34:56.778" v="219" actId="165"/>
          <ac:spMkLst>
            <pc:docMk/>
            <pc:sldMk cId="3316929641" sldId="293"/>
            <ac:spMk id="11" creationId="{477C1637-1532-4553-8F22-541A8C52C923}"/>
          </ac:spMkLst>
        </pc:spChg>
        <pc:spChg chg="mod topLvl">
          <ac:chgData name="Paul O'Dowd" userId="f37f58e5-1e70-49c2-9437-c035a60b1b3d" providerId="ADAL" clId="{BE98FD1C-DD51-4ED2-BA86-A71E45B9534D}" dt="2019-10-16T12:34:56.778" v="219" actId="165"/>
          <ac:spMkLst>
            <pc:docMk/>
            <pc:sldMk cId="3316929641" sldId="293"/>
            <ac:spMk id="13" creationId="{D6A5E0AB-9480-4C1D-B139-FEEFA069D55D}"/>
          </ac:spMkLst>
        </pc:spChg>
        <pc:spChg chg="mod topLvl">
          <ac:chgData name="Paul O'Dowd" userId="f37f58e5-1e70-49c2-9437-c035a60b1b3d" providerId="ADAL" clId="{BE98FD1C-DD51-4ED2-BA86-A71E45B9534D}" dt="2019-10-16T12:34:56.778" v="219" actId="165"/>
          <ac:spMkLst>
            <pc:docMk/>
            <pc:sldMk cId="3316929641" sldId="293"/>
            <ac:spMk id="23" creationId="{9D9D0F94-38EC-4F68-8204-AF07AE92014B}"/>
          </ac:spMkLst>
        </pc:spChg>
        <pc:spChg chg="add">
          <ac:chgData name="Paul O'Dowd" userId="f37f58e5-1e70-49c2-9437-c035a60b1b3d" providerId="ADAL" clId="{BE98FD1C-DD51-4ED2-BA86-A71E45B9534D}" dt="2019-10-16T12:33:54.842" v="195"/>
          <ac:spMkLst>
            <pc:docMk/>
            <pc:sldMk cId="3316929641" sldId="293"/>
            <ac:spMk id="24" creationId="{F4B66CD9-A32E-4DD2-B738-09271264DD4A}"/>
          </ac:spMkLst>
        </pc:spChg>
        <pc:spChg chg="mod topLvl">
          <ac:chgData name="Paul O'Dowd" userId="f37f58e5-1e70-49c2-9437-c035a60b1b3d" providerId="ADAL" clId="{BE98FD1C-DD51-4ED2-BA86-A71E45B9534D}" dt="2019-10-16T12:34:56.778" v="219" actId="165"/>
          <ac:spMkLst>
            <pc:docMk/>
            <pc:sldMk cId="3316929641" sldId="293"/>
            <ac:spMk id="30" creationId="{F7A4C0C2-DE67-4A90-96C2-ADD7EB1F30A8}"/>
          </ac:spMkLst>
        </pc:spChg>
        <pc:grpChg chg="mod topLvl">
          <ac:chgData name="Paul O'Dowd" userId="f37f58e5-1e70-49c2-9437-c035a60b1b3d" providerId="ADAL" clId="{BE98FD1C-DD51-4ED2-BA86-A71E45B9534D}" dt="2019-10-16T12:34:56.778" v="219" actId="165"/>
          <ac:grpSpMkLst>
            <pc:docMk/>
            <pc:sldMk cId="3316929641" sldId="293"/>
            <ac:grpSpMk id="17" creationId="{070A0A10-5DA4-48EC-B597-52B8351D6F84}"/>
          </ac:grpSpMkLst>
        </pc:grpChg>
        <pc:grpChg chg="del">
          <ac:chgData name="Paul O'Dowd" userId="f37f58e5-1e70-49c2-9437-c035a60b1b3d" providerId="ADAL" clId="{BE98FD1C-DD51-4ED2-BA86-A71E45B9534D}" dt="2019-10-16T12:34:56.778" v="219" actId="165"/>
          <ac:grpSpMkLst>
            <pc:docMk/>
            <pc:sldMk cId="3316929641" sldId="293"/>
            <ac:grpSpMk id="31" creationId="{9B4D7362-6185-4386-90E8-71253D5104F1}"/>
          </ac:grpSpMkLst>
        </pc:grpChg>
        <pc:cxnChg chg="mod topLvl">
          <ac:chgData name="Paul O'Dowd" userId="f37f58e5-1e70-49c2-9437-c035a60b1b3d" providerId="ADAL" clId="{BE98FD1C-DD51-4ED2-BA86-A71E45B9534D}" dt="2019-10-16T12:34:56.778" v="219" actId="165"/>
          <ac:cxnSpMkLst>
            <pc:docMk/>
            <pc:sldMk cId="3316929641" sldId="293"/>
            <ac:cxnSpMk id="3" creationId="{9F1AD671-9DA5-4023-A9A2-B2BC5BE1CF9A}"/>
          </ac:cxnSpMkLst>
        </pc:cxnChg>
        <pc:cxnChg chg="add mod">
          <ac:chgData name="Paul O'Dowd" userId="f37f58e5-1e70-49c2-9437-c035a60b1b3d" providerId="ADAL" clId="{BE98FD1C-DD51-4ED2-BA86-A71E45B9534D}" dt="2019-10-16T16:04:05.433" v="2642" actId="11529"/>
          <ac:cxnSpMkLst>
            <pc:docMk/>
            <pc:sldMk cId="3316929641" sldId="293"/>
            <ac:cxnSpMk id="4" creationId="{C94D1393-1048-45DC-ADEE-F6B87F16F4A5}"/>
          </ac:cxnSpMkLst>
        </pc:cxnChg>
        <pc:cxnChg chg="mod topLvl">
          <ac:chgData name="Paul O'Dowd" userId="f37f58e5-1e70-49c2-9437-c035a60b1b3d" providerId="ADAL" clId="{BE98FD1C-DD51-4ED2-BA86-A71E45B9534D}" dt="2019-10-16T12:34:56.778" v="219" actId="165"/>
          <ac:cxnSpMkLst>
            <pc:docMk/>
            <pc:sldMk cId="3316929641" sldId="293"/>
            <ac:cxnSpMk id="8" creationId="{41E83EF7-B846-480C-A181-26B94F6547B6}"/>
          </ac:cxnSpMkLst>
        </pc:cxnChg>
        <pc:cxnChg chg="mod topLvl">
          <ac:chgData name="Paul O'Dowd" userId="f37f58e5-1e70-49c2-9437-c035a60b1b3d" providerId="ADAL" clId="{BE98FD1C-DD51-4ED2-BA86-A71E45B9534D}" dt="2019-10-16T12:34:56.778" v="219" actId="165"/>
          <ac:cxnSpMkLst>
            <pc:docMk/>
            <pc:sldMk cId="3316929641" sldId="293"/>
            <ac:cxnSpMk id="22" creationId="{019A758B-6C3D-44D0-80E7-ED208BEF14C1}"/>
          </ac:cxnSpMkLst>
        </pc:cxnChg>
        <pc:cxnChg chg="mod topLvl">
          <ac:chgData name="Paul O'Dowd" userId="f37f58e5-1e70-49c2-9437-c035a60b1b3d" providerId="ADAL" clId="{BE98FD1C-DD51-4ED2-BA86-A71E45B9534D}" dt="2019-10-16T12:34:56.778" v="219" actId="165"/>
          <ac:cxnSpMkLst>
            <pc:docMk/>
            <pc:sldMk cId="3316929641" sldId="293"/>
            <ac:cxnSpMk id="25" creationId="{0F695457-5EAF-4DED-9BAA-63F9A49508ED}"/>
          </ac:cxnSpMkLst>
        </pc:cxnChg>
        <pc:cxnChg chg="mod topLvl">
          <ac:chgData name="Paul O'Dowd" userId="f37f58e5-1e70-49c2-9437-c035a60b1b3d" providerId="ADAL" clId="{BE98FD1C-DD51-4ED2-BA86-A71E45B9534D}" dt="2019-10-16T12:34:56.778" v="219" actId="165"/>
          <ac:cxnSpMkLst>
            <pc:docMk/>
            <pc:sldMk cId="3316929641" sldId="293"/>
            <ac:cxnSpMk id="27" creationId="{C27C194E-213D-442D-B974-B3E9CC5ACFFA}"/>
          </ac:cxnSpMkLst>
        </pc:cxnChg>
        <pc:cxnChg chg="mod topLvl">
          <ac:chgData name="Paul O'Dowd" userId="f37f58e5-1e70-49c2-9437-c035a60b1b3d" providerId="ADAL" clId="{BE98FD1C-DD51-4ED2-BA86-A71E45B9534D}" dt="2019-10-16T12:34:56.778" v="219" actId="165"/>
          <ac:cxnSpMkLst>
            <pc:docMk/>
            <pc:sldMk cId="3316929641" sldId="293"/>
            <ac:cxnSpMk id="28" creationId="{21AFE0A0-6A1D-4BEF-8F9C-43B767E894C9}"/>
          </ac:cxnSpMkLst>
        </pc:cxnChg>
      </pc:sldChg>
      <pc:sldChg chg="add ord">
        <pc:chgData name="Paul O'Dowd" userId="f37f58e5-1e70-49c2-9437-c035a60b1b3d" providerId="ADAL" clId="{BE98FD1C-DD51-4ED2-BA86-A71E45B9534D}" dt="2019-10-16T15:19:42.035" v="1684"/>
        <pc:sldMkLst>
          <pc:docMk/>
          <pc:sldMk cId="2465309405" sldId="294"/>
        </pc:sldMkLst>
      </pc:sldChg>
      <pc:sldChg chg="addSp modSp add ord">
        <pc:chgData name="Paul O'Dowd" userId="f37f58e5-1e70-49c2-9437-c035a60b1b3d" providerId="ADAL" clId="{BE98FD1C-DD51-4ED2-BA86-A71E45B9534D}" dt="2019-10-16T15:44:57.846" v="2276" actId="14100"/>
        <pc:sldMkLst>
          <pc:docMk/>
          <pc:sldMk cId="909847585" sldId="295"/>
        </pc:sldMkLst>
        <pc:spChg chg="add mod">
          <ac:chgData name="Paul O'Dowd" userId="f37f58e5-1e70-49c2-9437-c035a60b1b3d" providerId="ADAL" clId="{BE98FD1C-DD51-4ED2-BA86-A71E45B9534D}" dt="2019-10-16T13:14:28.973" v="1229" actId="20577"/>
          <ac:spMkLst>
            <pc:docMk/>
            <pc:sldMk cId="909847585" sldId="295"/>
            <ac:spMk id="14" creationId="{18C8B226-7590-4299-B849-1D6FBA1B9A4D}"/>
          </ac:spMkLst>
        </pc:spChg>
        <pc:cxnChg chg="mod">
          <ac:chgData name="Paul O'Dowd" userId="f37f58e5-1e70-49c2-9437-c035a60b1b3d" providerId="ADAL" clId="{BE98FD1C-DD51-4ED2-BA86-A71E45B9534D}" dt="2019-10-16T15:44:57.846" v="2276" actId="14100"/>
          <ac:cxnSpMkLst>
            <pc:docMk/>
            <pc:sldMk cId="909847585" sldId="295"/>
            <ac:cxnSpMk id="3" creationId="{C1FEFDD7-8A40-4BD0-A4CE-02B498B898C3}"/>
          </ac:cxnSpMkLst>
        </pc:cxnChg>
      </pc:sldChg>
      <pc:sldChg chg="add ord">
        <pc:chgData name="Paul O'Dowd" userId="f37f58e5-1e70-49c2-9437-c035a60b1b3d" providerId="ADAL" clId="{BE98FD1C-DD51-4ED2-BA86-A71E45B9534D}" dt="2019-10-16T15:19:42.035" v="1684"/>
        <pc:sldMkLst>
          <pc:docMk/>
          <pc:sldMk cId="3098689243" sldId="296"/>
        </pc:sldMkLst>
      </pc:sldChg>
      <pc:sldChg chg="add">
        <pc:chgData name="Paul O'Dowd" userId="f37f58e5-1e70-49c2-9437-c035a60b1b3d" providerId="ADAL" clId="{BE98FD1C-DD51-4ED2-BA86-A71E45B9534D}" dt="2019-10-16T10:16:14.138" v="0"/>
        <pc:sldMkLst>
          <pc:docMk/>
          <pc:sldMk cId="576358905" sldId="299"/>
        </pc:sldMkLst>
      </pc:sldChg>
      <pc:sldChg chg="add ord">
        <pc:chgData name="Paul O'Dowd" userId="f37f58e5-1e70-49c2-9437-c035a60b1b3d" providerId="ADAL" clId="{BE98FD1C-DD51-4ED2-BA86-A71E45B9534D}" dt="2019-10-16T15:19:42.035" v="1684"/>
        <pc:sldMkLst>
          <pc:docMk/>
          <pc:sldMk cId="1246255886" sldId="300"/>
        </pc:sldMkLst>
      </pc:sldChg>
      <pc:sldChg chg="add ord">
        <pc:chgData name="Paul O'Dowd" userId="f37f58e5-1e70-49c2-9437-c035a60b1b3d" providerId="ADAL" clId="{BE98FD1C-DD51-4ED2-BA86-A71E45B9534D}" dt="2019-10-16T15:19:42.035" v="1684"/>
        <pc:sldMkLst>
          <pc:docMk/>
          <pc:sldMk cId="2791837463" sldId="301"/>
        </pc:sldMkLst>
      </pc:sldChg>
      <pc:sldChg chg="add ord">
        <pc:chgData name="Paul O'Dowd" userId="f37f58e5-1e70-49c2-9437-c035a60b1b3d" providerId="ADAL" clId="{BE98FD1C-DD51-4ED2-BA86-A71E45B9534D}" dt="2019-10-16T15:19:42.035" v="1684"/>
        <pc:sldMkLst>
          <pc:docMk/>
          <pc:sldMk cId="2426166539" sldId="302"/>
        </pc:sldMkLst>
      </pc:sldChg>
      <pc:sldChg chg="addSp delSp modSp add ord">
        <pc:chgData name="Paul O'Dowd" userId="f37f58e5-1e70-49c2-9437-c035a60b1b3d" providerId="ADAL" clId="{BE98FD1C-DD51-4ED2-BA86-A71E45B9534D}" dt="2019-10-16T15:19:42.035" v="1684"/>
        <pc:sldMkLst>
          <pc:docMk/>
          <pc:sldMk cId="2096203830" sldId="303"/>
        </pc:sldMkLst>
        <pc:spChg chg="add del mod">
          <ac:chgData name="Paul O'Dowd" userId="f37f58e5-1e70-49c2-9437-c035a60b1b3d" providerId="ADAL" clId="{BE98FD1C-DD51-4ED2-BA86-A71E45B9534D}" dt="2019-10-16T13:12:56.891" v="1162" actId="478"/>
          <ac:spMkLst>
            <pc:docMk/>
            <pc:sldMk cId="2096203830" sldId="303"/>
            <ac:spMk id="2" creationId="{837D0E9B-5B11-4494-8A28-D12A9EB7D609}"/>
          </ac:spMkLst>
        </pc:spChg>
        <pc:spChg chg="del">
          <ac:chgData name="Paul O'Dowd" userId="f37f58e5-1e70-49c2-9437-c035a60b1b3d" providerId="ADAL" clId="{BE98FD1C-DD51-4ED2-BA86-A71E45B9534D}" dt="2019-10-16T13:13:00.779" v="1163" actId="478"/>
          <ac:spMkLst>
            <pc:docMk/>
            <pc:sldMk cId="2096203830" sldId="303"/>
            <ac:spMk id="30" creationId="{392868F1-8954-442D-A8C6-0FE22D1C3333}"/>
          </ac:spMkLst>
        </pc:spChg>
        <pc:spChg chg="del">
          <ac:chgData name="Paul O'Dowd" userId="f37f58e5-1e70-49c2-9437-c035a60b1b3d" providerId="ADAL" clId="{BE98FD1C-DD51-4ED2-BA86-A71E45B9534D}" dt="2019-10-16T13:13:00.779" v="1163" actId="478"/>
          <ac:spMkLst>
            <pc:docMk/>
            <pc:sldMk cId="2096203830" sldId="303"/>
            <ac:spMk id="31" creationId="{BDE4BCBD-3146-4B96-89F8-CD09B8EA6024}"/>
          </ac:spMkLst>
        </pc:spChg>
        <pc:spChg chg="del">
          <ac:chgData name="Paul O'Dowd" userId="f37f58e5-1e70-49c2-9437-c035a60b1b3d" providerId="ADAL" clId="{BE98FD1C-DD51-4ED2-BA86-A71E45B9534D}" dt="2019-10-16T13:13:00.779" v="1163" actId="478"/>
          <ac:spMkLst>
            <pc:docMk/>
            <pc:sldMk cId="2096203830" sldId="303"/>
            <ac:spMk id="32" creationId="{79139B2D-B553-44B4-A5B8-6D474F8529B9}"/>
          </ac:spMkLst>
        </pc:spChg>
      </pc:sldChg>
      <pc:sldChg chg="add ord">
        <pc:chgData name="Paul O'Dowd" userId="f37f58e5-1e70-49c2-9437-c035a60b1b3d" providerId="ADAL" clId="{BE98FD1C-DD51-4ED2-BA86-A71E45B9534D}" dt="2019-10-16T15:19:42.035" v="1684"/>
        <pc:sldMkLst>
          <pc:docMk/>
          <pc:sldMk cId="3923945267" sldId="304"/>
        </pc:sldMkLst>
      </pc:sldChg>
      <pc:sldChg chg="addSp delSp modSp add">
        <pc:chgData name="Paul O'Dowd" userId="f37f58e5-1e70-49c2-9437-c035a60b1b3d" providerId="ADAL" clId="{BE98FD1C-DD51-4ED2-BA86-A71E45B9534D}" dt="2019-10-16T13:10:49.135" v="1153"/>
        <pc:sldMkLst>
          <pc:docMk/>
          <pc:sldMk cId="155302003" sldId="306"/>
        </pc:sldMkLst>
        <pc:spChg chg="add mod">
          <ac:chgData name="Paul O'Dowd" userId="f37f58e5-1e70-49c2-9437-c035a60b1b3d" providerId="ADAL" clId="{BE98FD1C-DD51-4ED2-BA86-A71E45B9534D}" dt="2019-10-16T12:41:59.194" v="437" actId="122"/>
          <ac:spMkLst>
            <pc:docMk/>
            <pc:sldMk cId="155302003" sldId="306"/>
            <ac:spMk id="3" creationId="{FC477B51-8AD6-4E25-8EB8-8A1F03520A34}"/>
          </ac:spMkLst>
        </pc:spChg>
        <pc:spChg chg="del">
          <ac:chgData name="Paul O'Dowd" userId="f37f58e5-1e70-49c2-9437-c035a60b1b3d" providerId="ADAL" clId="{BE98FD1C-DD51-4ED2-BA86-A71E45B9534D}" dt="2019-10-16T12:40:35.701" v="380" actId="478"/>
          <ac:spMkLst>
            <pc:docMk/>
            <pc:sldMk cId="155302003" sldId="306"/>
            <ac:spMk id="29" creationId="{82642B9A-3476-4FB6-BC8D-275026FE6CCD}"/>
          </ac:spMkLst>
        </pc:spChg>
        <pc:spChg chg="add del mod">
          <ac:chgData name="Paul O'Dowd" userId="f37f58e5-1e70-49c2-9437-c035a60b1b3d" providerId="ADAL" clId="{BE98FD1C-DD51-4ED2-BA86-A71E45B9534D}" dt="2019-10-16T13:10:48.952" v="1152" actId="478"/>
          <ac:spMkLst>
            <pc:docMk/>
            <pc:sldMk cId="155302003" sldId="306"/>
            <ac:spMk id="31" creationId="{E7AADAFA-B02C-4E4C-8A93-05D8BD76E5CC}"/>
          </ac:spMkLst>
        </pc:spChg>
        <pc:spChg chg="add del mod">
          <ac:chgData name="Paul O'Dowd" userId="f37f58e5-1e70-49c2-9437-c035a60b1b3d" providerId="ADAL" clId="{BE98FD1C-DD51-4ED2-BA86-A71E45B9534D}" dt="2019-10-16T13:10:48.952" v="1152" actId="478"/>
          <ac:spMkLst>
            <pc:docMk/>
            <pc:sldMk cId="155302003" sldId="306"/>
            <ac:spMk id="32" creationId="{2C9A551E-37FC-4A3F-A85F-126CA3917BE7}"/>
          </ac:spMkLst>
        </pc:spChg>
        <pc:spChg chg="del">
          <ac:chgData name="Paul O'Dowd" userId="f37f58e5-1e70-49c2-9437-c035a60b1b3d" providerId="ADAL" clId="{BE98FD1C-DD51-4ED2-BA86-A71E45B9534D}" dt="2019-10-16T12:40:39.721" v="382" actId="478"/>
          <ac:spMkLst>
            <pc:docMk/>
            <pc:sldMk cId="155302003" sldId="306"/>
            <ac:spMk id="34" creationId="{C97BABE8-E658-466E-AB5B-E5A6AED0F6C4}"/>
          </ac:spMkLst>
        </pc:spChg>
        <pc:spChg chg="del">
          <ac:chgData name="Paul O'Dowd" userId="f37f58e5-1e70-49c2-9437-c035a60b1b3d" providerId="ADAL" clId="{BE98FD1C-DD51-4ED2-BA86-A71E45B9534D}" dt="2019-10-16T12:40:40.482" v="383" actId="478"/>
          <ac:spMkLst>
            <pc:docMk/>
            <pc:sldMk cId="155302003" sldId="306"/>
            <ac:spMk id="37" creationId="{E6FFE36E-8496-434C-9A02-ABEFB6534302}"/>
          </ac:spMkLst>
        </pc:spChg>
        <pc:spChg chg="add">
          <ac:chgData name="Paul O'Dowd" userId="f37f58e5-1e70-49c2-9437-c035a60b1b3d" providerId="ADAL" clId="{BE98FD1C-DD51-4ED2-BA86-A71E45B9534D}" dt="2019-10-16T13:10:49.135" v="1153"/>
          <ac:spMkLst>
            <pc:docMk/>
            <pc:sldMk cId="155302003" sldId="306"/>
            <ac:spMk id="38" creationId="{909893F4-1886-453D-BF8F-583DE3AFE850}"/>
          </ac:spMkLst>
        </pc:spChg>
        <pc:spChg chg="add">
          <ac:chgData name="Paul O'Dowd" userId="f37f58e5-1e70-49c2-9437-c035a60b1b3d" providerId="ADAL" clId="{BE98FD1C-DD51-4ED2-BA86-A71E45B9534D}" dt="2019-10-16T13:10:49.135" v="1153"/>
          <ac:spMkLst>
            <pc:docMk/>
            <pc:sldMk cId="155302003" sldId="306"/>
            <ac:spMk id="39" creationId="{CEE75C7C-E35B-4D94-B915-EFF318884825}"/>
          </ac:spMkLst>
        </pc:spChg>
        <pc:grpChg chg="del">
          <ac:chgData name="Paul O'Dowd" userId="f37f58e5-1e70-49c2-9437-c035a60b1b3d" providerId="ADAL" clId="{BE98FD1C-DD51-4ED2-BA86-A71E45B9534D}" dt="2019-10-16T12:40:34.597" v="379" actId="478"/>
          <ac:grpSpMkLst>
            <pc:docMk/>
            <pc:sldMk cId="155302003" sldId="306"/>
            <ac:grpSpMk id="4" creationId="{40831F85-EEC6-4F76-8234-E23A5B87D558}"/>
          </ac:grpSpMkLst>
        </pc:grpChg>
        <pc:grpChg chg="del">
          <ac:chgData name="Paul O'Dowd" userId="f37f58e5-1e70-49c2-9437-c035a60b1b3d" providerId="ADAL" clId="{BE98FD1C-DD51-4ED2-BA86-A71E45B9534D}" dt="2019-10-16T12:40:41.752" v="384" actId="478"/>
          <ac:grpSpMkLst>
            <pc:docMk/>
            <pc:sldMk cId="155302003" sldId="306"/>
            <ac:grpSpMk id="21" creationId="{F3C66685-EF75-4F31-B576-A2AFC79AE227}"/>
          </ac:grpSpMkLst>
        </pc:grpChg>
        <pc:cxnChg chg="mod">
          <ac:chgData name="Paul O'Dowd" userId="f37f58e5-1e70-49c2-9437-c035a60b1b3d" providerId="ADAL" clId="{BE98FD1C-DD51-4ED2-BA86-A71E45B9534D}" dt="2019-10-16T12:40:34.597" v="379" actId="478"/>
          <ac:cxnSpMkLst>
            <pc:docMk/>
            <pc:sldMk cId="155302003" sldId="306"/>
            <ac:cxnSpMk id="13" creationId="{79E552D0-52BF-4DB0-95A4-90D4BBB6DAB9}"/>
          </ac:cxnSpMkLst>
        </pc:cxnChg>
        <pc:cxnChg chg="mod">
          <ac:chgData name="Paul O'Dowd" userId="f37f58e5-1e70-49c2-9437-c035a60b1b3d" providerId="ADAL" clId="{BE98FD1C-DD51-4ED2-BA86-A71E45B9534D}" dt="2019-10-16T12:40:34.597" v="379" actId="478"/>
          <ac:cxnSpMkLst>
            <pc:docMk/>
            <pc:sldMk cId="155302003" sldId="306"/>
            <ac:cxnSpMk id="14" creationId="{665D2CE3-3B18-45F9-999E-4C579B8691D1}"/>
          </ac:cxnSpMkLst>
        </pc:cxnChg>
        <pc:cxnChg chg="add mod">
          <ac:chgData name="Paul O'Dowd" userId="f37f58e5-1e70-49c2-9437-c035a60b1b3d" providerId="ADAL" clId="{BE98FD1C-DD51-4ED2-BA86-A71E45B9534D}" dt="2019-10-16T12:42:12.929" v="439" actId="1582"/>
          <ac:cxnSpMkLst>
            <pc:docMk/>
            <pc:sldMk cId="155302003" sldId="306"/>
            <ac:cxnSpMk id="28" creationId="{C5586796-0C86-4AFA-9E16-184682962DAE}"/>
          </ac:cxnSpMkLst>
        </pc:cxnChg>
        <pc:cxnChg chg="del">
          <ac:chgData name="Paul O'Dowd" userId="f37f58e5-1e70-49c2-9437-c035a60b1b3d" providerId="ADAL" clId="{BE98FD1C-DD51-4ED2-BA86-A71E45B9534D}" dt="2019-10-16T12:40:36.379" v="381" actId="478"/>
          <ac:cxnSpMkLst>
            <pc:docMk/>
            <pc:sldMk cId="155302003" sldId="306"/>
            <ac:cxnSpMk id="36" creationId="{EA74A169-1E6B-4312-8F80-691A492D2479}"/>
          </ac:cxnSpMkLst>
        </pc:cxnChg>
      </pc:sldChg>
      <pc:sldChg chg="add">
        <pc:chgData name="Paul O'Dowd" userId="f37f58e5-1e70-49c2-9437-c035a60b1b3d" providerId="ADAL" clId="{BE98FD1C-DD51-4ED2-BA86-A71E45B9534D}" dt="2019-10-16T10:16:48.450" v="2"/>
        <pc:sldMkLst>
          <pc:docMk/>
          <pc:sldMk cId="1053538676" sldId="307"/>
        </pc:sldMkLst>
      </pc:sldChg>
      <pc:sldChg chg="add del">
        <pc:chgData name="Paul O'Dowd" userId="f37f58e5-1e70-49c2-9437-c035a60b1b3d" providerId="ADAL" clId="{BE98FD1C-DD51-4ED2-BA86-A71E45B9534D}" dt="2019-10-16T16:07:16.609" v="2696" actId="47"/>
        <pc:sldMkLst>
          <pc:docMk/>
          <pc:sldMk cId="1968466991" sldId="309"/>
        </pc:sldMkLst>
      </pc:sldChg>
      <pc:sldChg chg="addSp delSp modSp add">
        <pc:chgData name="Paul O'Dowd" userId="f37f58e5-1e70-49c2-9437-c035a60b1b3d" providerId="ADAL" clId="{BE98FD1C-DD51-4ED2-BA86-A71E45B9534D}" dt="2019-10-16T16:07:26.432" v="2699" actId="478"/>
        <pc:sldMkLst>
          <pc:docMk/>
          <pc:sldMk cId="2144475924" sldId="310"/>
        </pc:sldMkLst>
        <pc:spChg chg="del">
          <ac:chgData name="Paul O'Dowd" userId="f37f58e5-1e70-49c2-9437-c035a60b1b3d" providerId="ADAL" clId="{BE98FD1C-DD51-4ED2-BA86-A71E45B9534D}" dt="2019-10-16T15:18:12.745" v="1627" actId="478"/>
          <ac:spMkLst>
            <pc:docMk/>
            <pc:sldMk cId="2144475924" sldId="310"/>
            <ac:spMk id="2" creationId="{FEF0121F-2CA0-45EF-BB8B-C90713889A62}"/>
          </ac:spMkLst>
        </pc:spChg>
        <pc:spChg chg="del">
          <ac:chgData name="Paul O'Dowd" userId="f37f58e5-1e70-49c2-9437-c035a60b1b3d" providerId="ADAL" clId="{BE98FD1C-DD51-4ED2-BA86-A71E45B9534D}" dt="2019-10-16T15:18:14.537" v="1628" actId="478"/>
          <ac:spMkLst>
            <pc:docMk/>
            <pc:sldMk cId="2144475924" sldId="310"/>
            <ac:spMk id="3" creationId="{AC95C081-85EA-4579-9DD9-829AE7277A0C}"/>
          </ac:spMkLst>
        </pc:spChg>
        <pc:spChg chg="del">
          <ac:chgData name="Paul O'Dowd" userId="f37f58e5-1e70-49c2-9437-c035a60b1b3d" providerId="ADAL" clId="{BE98FD1C-DD51-4ED2-BA86-A71E45B9534D}" dt="2019-10-16T16:07:24.012" v="2698" actId="478"/>
          <ac:spMkLst>
            <pc:docMk/>
            <pc:sldMk cId="2144475924" sldId="310"/>
            <ac:spMk id="4" creationId="{BBB13071-B930-4330-93B9-65102811F628}"/>
          </ac:spMkLst>
        </pc:spChg>
        <pc:spChg chg="del">
          <ac:chgData name="Paul O'Dowd" userId="f37f58e5-1e70-49c2-9437-c035a60b1b3d" providerId="ADAL" clId="{BE98FD1C-DD51-4ED2-BA86-A71E45B9534D}" dt="2019-10-16T16:07:26.432" v="2699" actId="478"/>
          <ac:spMkLst>
            <pc:docMk/>
            <pc:sldMk cId="2144475924" sldId="310"/>
            <ac:spMk id="9" creationId="{7391682B-9D0D-42D7-91BA-360723CFA03C}"/>
          </ac:spMkLst>
        </pc:spChg>
        <pc:spChg chg="del">
          <ac:chgData name="Paul O'Dowd" userId="f37f58e5-1e70-49c2-9437-c035a60b1b3d" providerId="ADAL" clId="{BE98FD1C-DD51-4ED2-BA86-A71E45B9534D}" dt="2019-10-16T15:16:43.567" v="1607" actId="478"/>
          <ac:spMkLst>
            <pc:docMk/>
            <pc:sldMk cId="2144475924" sldId="310"/>
            <ac:spMk id="10" creationId="{3CEEEE7E-1108-4751-9F82-8EA0CEEE9B6B}"/>
          </ac:spMkLst>
        </pc:spChg>
        <pc:spChg chg="del">
          <ac:chgData name="Paul O'Dowd" userId="f37f58e5-1e70-49c2-9437-c035a60b1b3d" providerId="ADAL" clId="{BE98FD1C-DD51-4ED2-BA86-A71E45B9534D}" dt="2019-10-16T15:16:45.032" v="1608" actId="478"/>
          <ac:spMkLst>
            <pc:docMk/>
            <pc:sldMk cId="2144475924" sldId="310"/>
            <ac:spMk id="11" creationId="{EFACEA4A-07B0-4457-93A3-F780C28A1B23}"/>
          </ac:spMkLst>
        </pc:spChg>
        <pc:spChg chg="del">
          <ac:chgData name="Paul O'Dowd" userId="f37f58e5-1e70-49c2-9437-c035a60b1b3d" providerId="ADAL" clId="{BE98FD1C-DD51-4ED2-BA86-A71E45B9534D}" dt="2019-10-16T16:07:22.999" v="2697" actId="478"/>
          <ac:spMkLst>
            <pc:docMk/>
            <pc:sldMk cId="2144475924" sldId="310"/>
            <ac:spMk id="20" creationId="{CA6DA064-8138-44EB-B645-B88FEB689F7F}"/>
          </ac:spMkLst>
        </pc:spChg>
        <pc:spChg chg="del">
          <ac:chgData name="Paul O'Dowd" userId="f37f58e5-1e70-49c2-9437-c035a60b1b3d" providerId="ADAL" clId="{BE98FD1C-DD51-4ED2-BA86-A71E45B9534D}" dt="2019-10-16T15:16:46.482" v="1609" actId="478"/>
          <ac:spMkLst>
            <pc:docMk/>
            <pc:sldMk cId="2144475924" sldId="310"/>
            <ac:spMk id="24" creationId="{187E8518-C9A9-4604-81DF-942B29DC5FEC}"/>
          </ac:spMkLst>
        </pc:spChg>
        <pc:spChg chg="add mod">
          <ac:chgData name="Paul O'Dowd" userId="f37f58e5-1e70-49c2-9437-c035a60b1b3d" providerId="ADAL" clId="{BE98FD1C-DD51-4ED2-BA86-A71E45B9534D}" dt="2019-10-16T15:17:19.883" v="1614" actId="1076"/>
          <ac:spMkLst>
            <pc:docMk/>
            <pc:sldMk cId="2144475924" sldId="310"/>
            <ac:spMk id="25" creationId="{672044C4-4171-48F9-A810-D8B422D7E6C0}"/>
          </ac:spMkLst>
        </pc:spChg>
        <pc:spChg chg="add del mod">
          <ac:chgData name="Paul O'Dowd" userId="f37f58e5-1e70-49c2-9437-c035a60b1b3d" providerId="ADAL" clId="{BE98FD1C-DD51-4ED2-BA86-A71E45B9534D}" dt="2019-10-16T15:17:46.958" v="1621" actId="478"/>
          <ac:spMkLst>
            <pc:docMk/>
            <pc:sldMk cId="2144475924" sldId="310"/>
            <ac:spMk id="26" creationId="{C84D5BA3-E272-4B3F-93FF-03D19071B500}"/>
          </ac:spMkLst>
        </pc:spChg>
        <pc:spChg chg="add mod">
          <ac:chgData name="Paul O'Dowd" userId="f37f58e5-1e70-49c2-9437-c035a60b1b3d" providerId="ADAL" clId="{BE98FD1C-DD51-4ED2-BA86-A71E45B9534D}" dt="2019-10-16T15:26:26.034" v="1882"/>
          <ac:spMkLst>
            <pc:docMk/>
            <pc:sldMk cId="2144475924" sldId="310"/>
            <ac:spMk id="32" creationId="{3A18FEF6-4A2D-4A86-967D-F4261B9F0915}"/>
          </ac:spMkLst>
        </pc:spChg>
        <pc:cxnChg chg="del">
          <ac:chgData name="Paul O'Dowd" userId="f37f58e5-1e70-49c2-9437-c035a60b1b3d" providerId="ADAL" clId="{BE98FD1C-DD51-4ED2-BA86-A71E45B9534D}" dt="2019-10-16T15:18:11.056" v="1626" actId="478"/>
          <ac:cxnSpMkLst>
            <pc:docMk/>
            <pc:sldMk cId="2144475924" sldId="310"/>
            <ac:cxnSpMk id="5" creationId="{44A19F7A-F50C-4E10-8392-BEBB5A0C5863}"/>
          </ac:cxnSpMkLst>
        </pc:cxnChg>
        <pc:cxnChg chg="add mod">
          <ac:chgData name="Paul O'Dowd" userId="f37f58e5-1e70-49c2-9437-c035a60b1b3d" providerId="ADAL" clId="{BE98FD1C-DD51-4ED2-BA86-A71E45B9534D}" dt="2019-10-16T15:18:02.787" v="1625" actId="1582"/>
          <ac:cxnSpMkLst>
            <pc:docMk/>
            <pc:sldMk cId="2144475924" sldId="310"/>
            <ac:cxnSpMk id="14" creationId="{DBBB5F1D-4C87-4898-84E8-ED9E804A2635}"/>
          </ac:cxnSpMkLst>
        </pc:cxnChg>
        <pc:cxnChg chg="add mod">
          <ac:chgData name="Paul O'Dowd" userId="f37f58e5-1e70-49c2-9437-c035a60b1b3d" providerId="ADAL" clId="{BE98FD1C-DD51-4ED2-BA86-A71E45B9534D}" dt="2019-10-16T15:17:16.789" v="1613" actId="14100"/>
          <ac:cxnSpMkLst>
            <pc:docMk/>
            <pc:sldMk cId="2144475924" sldId="310"/>
            <ac:cxnSpMk id="23" creationId="{4837F7A9-0E25-4B98-87BD-0A73F7791B7B}"/>
          </ac:cxnSpMkLst>
        </pc:cxnChg>
        <pc:cxnChg chg="add mod">
          <ac:chgData name="Paul O'Dowd" userId="f37f58e5-1e70-49c2-9437-c035a60b1b3d" providerId="ADAL" clId="{BE98FD1C-DD51-4ED2-BA86-A71E45B9534D}" dt="2019-10-16T15:18:37.245" v="1632" actId="1582"/>
          <ac:cxnSpMkLst>
            <pc:docMk/>
            <pc:sldMk cId="2144475924" sldId="310"/>
            <ac:cxnSpMk id="30" creationId="{A3A1ECD8-6D02-439B-8F4B-4CC35BEEBB59}"/>
          </ac:cxnSpMkLst>
        </pc:cxnChg>
      </pc:sldChg>
      <pc:sldChg chg="addSp delSp modSp add ord">
        <pc:chgData name="Paul O'Dowd" userId="f37f58e5-1e70-49c2-9437-c035a60b1b3d" providerId="ADAL" clId="{BE98FD1C-DD51-4ED2-BA86-A71E45B9534D}" dt="2019-10-17T08:40:16.563" v="3572"/>
        <pc:sldMkLst>
          <pc:docMk/>
          <pc:sldMk cId="131634167" sldId="311"/>
        </pc:sldMkLst>
        <pc:spChg chg="add mod">
          <ac:chgData name="Paul O'Dowd" userId="f37f58e5-1e70-49c2-9437-c035a60b1b3d" providerId="ADAL" clId="{BE98FD1C-DD51-4ED2-BA86-A71E45B9534D}" dt="2019-10-16T13:33:47.422" v="1448" actId="1076"/>
          <ac:spMkLst>
            <pc:docMk/>
            <pc:sldMk cId="131634167" sldId="311"/>
            <ac:spMk id="6" creationId="{3CA017DF-6DB1-4389-B90E-9E299C9FCC01}"/>
          </ac:spMkLst>
        </pc:spChg>
        <pc:spChg chg="del mod">
          <ac:chgData name="Paul O'Dowd" userId="f37f58e5-1e70-49c2-9437-c035a60b1b3d" providerId="ADAL" clId="{BE98FD1C-DD51-4ED2-BA86-A71E45B9534D}" dt="2019-10-16T15:34:02.043" v="2095" actId="478"/>
          <ac:spMkLst>
            <pc:docMk/>
            <pc:sldMk cId="131634167" sldId="311"/>
            <ac:spMk id="10" creationId="{3CEEEE7E-1108-4751-9F82-8EA0CEEE9B6B}"/>
          </ac:spMkLst>
        </pc:spChg>
        <pc:spChg chg="mod">
          <ac:chgData name="Paul O'Dowd" userId="f37f58e5-1e70-49c2-9437-c035a60b1b3d" providerId="ADAL" clId="{BE98FD1C-DD51-4ED2-BA86-A71E45B9534D}" dt="2019-10-16T13:33:52.877" v="1449" actId="1076"/>
          <ac:spMkLst>
            <pc:docMk/>
            <pc:sldMk cId="131634167" sldId="311"/>
            <ac:spMk id="11" creationId="{2594384A-C70B-431D-92DE-258C077BBBE6}"/>
          </ac:spMkLst>
        </pc:spChg>
        <pc:spChg chg="mod">
          <ac:chgData name="Paul O'Dowd" userId="f37f58e5-1e70-49c2-9437-c035a60b1b3d" providerId="ADAL" clId="{BE98FD1C-DD51-4ED2-BA86-A71E45B9534D}" dt="2019-10-16T13:33:47.422" v="1448" actId="1076"/>
          <ac:spMkLst>
            <pc:docMk/>
            <pc:sldMk cId="131634167" sldId="311"/>
            <ac:spMk id="13" creationId="{FE1810F3-F4DA-4021-A8BF-5B2CEE26DC93}"/>
          </ac:spMkLst>
        </pc:spChg>
        <pc:spChg chg="del mod">
          <ac:chgData name="Paul O'Dowd" userId="f37f58e5-1e70-49c2-9437-c035a60b1b3d" providerId="ADAL" clId="{BE98FD1C-DD51-4ED2-BA86-A71E45B9534D}" dt="2019-10-16T15:34:00.707" v="2094" actId="478"/>
          <ac:spMkLst>
            <pc:docMk/>
            <pc:sldMk cId="131634167" sldId="311"/>
            <ac:spMk id="23" creationId="{D2F8D8F8-4BDE-40FF-B155-BB70631947FE}"/>
          </ac:spMkLst>
        </pc:spChg>
        <pc:spChg chg="mod">
          <ac:chgData name="Paul O'Dowd" userId="f37f58e5-1e70-49c2-9437-c035a60b1b3d" providerId="ADAL" clId="{BE98FD1C-DD51-4ED2-BA86-A71E45B9534D}" dt="2019-10-16T13:33:47.422" v="1448" actId="1076"/>
          <ac:spMkLst>
            <pc:docMk/>
            <pc:sldMk cId="131634167" sldId="311"/>
            <ac:spMk id="24" creationId="{BA687A2E-C9E4-4888-8471-CADFBE10D35D}"/>
          </ac:spMkLst>
        </pc:spChg>
        <pc:spChg chg="add mod">
          <ac:chgData name="Paul O'Dowd" userId="f37f58e5-1e70-49c2-9437-c035a60b1b3d" providerId="ADAL" clId="{BE98FD1C-DD51-4ED2-BA86-A71E45B9534D}" dt="2019-10-16T13:32:42.089" v="1419" actId="1076"/>
          <ac:spMkLst>
            <pc:docMk/>
            <pc:sldMk cId="131634167" sldId="311"/>
            <ac:spMk id="27" creationId="{9EA02DC8-2446-4F38-80F9-D9AE612546C3}"/>
          </ac:spMkLst>
        </pc:spChg>
        <pc:spChg chg="add mod">
          <ac:chgData name="Paul O'Dowd" userId="f37f58e5-1e70-49c2-9437-c035a60b1b3d" providerId="ADAL" clId="{BE98FD1C-DD51-4ED2-BA86-A71E45B9534D}" dt="2019-10-16T13:32:42.089" v="1419" actId="1076"/>
          <ac:spMkLst>
            <pc:docMk/>
            <pc:sldMk cId="131634167" sldId="311"/>
            <ac:spMk id="30" creationId="{E64A2438-0BDD-4B5F-AA81-62B31D3174BB}"/>
          </ac:spMkLst>
        </pc:spChg>
        <pc:spChg chg="del mod">
          <ac:chgData name="Paul O'Dowd" userId="f37f58e5-1e70-49c2-9437-c035a60b1b3d" providerId="ADAL" clId="{BE98FD1C-DD51-4ED2-BA86-A71E45B9534D}" dt="2019-10-17T08:40:14.571" v="3569" actId="478"/>
          <ac:spMkLst>
            <pc:docMk/>
            <pc:sldMk cId="131634167" sldId="311"/>
            <ac:spMk id="32" creationId="{936B9554-C784-4301-9F09-881BF96423FB}"/>
          </ac:spMkLst>
        </pc:spChg>
        <pc:spChg chg="del mod">
          <ac:chgData name="Paul O'Dowd" userId="f37f58e5-1e70-49c2-9437-c035a60b1b3d" providerId="ADAL" clId="{BE98FD1C-DD51-4ED2-BA86-A71E45B9534D}" dt="2019-10-17T08:40:16.563" v="3572"/>
          <ac:spMkLst>
            <pc:docMk/>
            <pc:sldMk cId="131634167" sldId="311"/>
            <ac:spMk id="33" creationId="{AA646075-31B2-42D6-8A67-94A659B00774}"/>
          </ac:spMkLst>
        </pc:spChg>
        <pc:spChg chg="del mod">
          <ac:chgData name="Paul O'Dowd" userId="f37f58e5-1e70-49c2-9437-c035a60b1b3d" providerId="ADAL" clId="{BE98FD1C-DD51-4ED2-BA86-A71E45B9534D}" dt="2019-10-16T15:34:18.651" v="2106" actId="478"/>
          <ac:spMkLst>
            <pc:docMk/>
            <pc:sldMk cId="131634167" sldId="311"/>
            <ac:spMk id="34" creationId="{8584CCC1-F0BB-46EB-BC56-FD696DF66667}"/>
          </ac:spMkLst>
        </pc:spChg>
        <pc:spChg chg="del mod">
          <ac:chgData name="Paul O'Dowd" userId="f37f58e5-1e70-49c2-9437-c035a60b1b3d" providerId="ADAL" clId="{BE98FD1C-DD51-4ED2-BA86-A71E45B9534D}" dt="2019-10-16T15:34:17.651" v="2105" actId="478"/>
          <ac:spMkLst>
            <pc:docMk/>
            <pc:sldMk cId="131634167" sldId="311"/>
            <ac:spMk id="35" creationId="{58F845C9-AEC7-4651-9687-40E52A7E2349}"/>
          </ac:spMkLst>
        </pc:spChg>
        <pc:spChg chg="add">
          <ac:chgData name="Paul O'Dowd" userId="f37f58e5-1e70-49c2-9437-c035a60b1b3d" providerId="ADAL" clId="{BE98FD1C-DD51-4ED2-BA86-A71E45B9534D}" dt="2019-10-16T15:34:19.571" v="2107"/>
          <ac:spMkLst>
            <pc:docMk/>
            <pc:sldMk cId="131634167" sldId="311"/>
            <ac:spMk id="43" creationId="{F073608B-4437-475C-A584-48FB62263D40}"/>
          </ac:spMkLst>
        </pc:spChg>
        <pc:spChg chg="add">
          <ac:chgData name="Paul O'Dowd" userId="f37f58e5-1e70-49c2-9437-c035a60b1b3d" providerId="ADAL" clId="{BE98FD1C-DD51-4ED2-BA86-A71E45B9534D}" dt="2019-10-16T15:34:19.571" v="2107"/>
          <ac:spMkLst>
            <pc:docMk/>
            <pc:sldMk cId="131634167" sldId="311"/>
            <ac:spMk id="44" creationId="{95B43B07-7529-41BE-83D3-CC8B5BCDBD40}"/>
          </ac:spMkLst>
        </pc:spChg>
        <pc:spChg chg="add del">
          <ac:chgData name="Paul O'Dowd" userId="f37f58e5-1e70-49c2-9437-c035a60b1b3d" providerId="ADAL" clId="{BE98FD1C-DD51-4ED2-BA86-A71E45B9534D}" dt="2019-10-16T15:52:05.423" v="2465" actId="478"/>
          <ac:spMkLst>
            <pc:docMk/>
            <pc:sldMk cId="131634167" sldId="311"/>
            <ac:spMk id="45" creationId="{390C4315-2DE3-41A8-AF85-DA8916AD707F}"/>
          </ac:spMkLst>
        </pc:spChg>
        <pc:grpChg chg="mod">
          <ac:chgData name="Paul O'Dowd" userId="f37f58e5-1e70-49c2-9437-c035a60b1b3d" providerId="ADAL" clId="{BE98FD1C-DD51-4ED2-BA86-A71E45B9534D}" dt="2019-10-16T13:33:47.422" v="1448" actId="1076"/>
          <ac:grpSpMkLst>
            <pc:docMk/>
            <pc:sldMk cId="131634167" sldId="311"/>
            <ac:grpSpMk id="29" creationId="{5400F6EB-8FBC-4BFE-A110-E99ECE922DD5}"/>
          </ac:grpSpMkLst>
        </pc:grpChg>
        <pc:grpChg chg="del">
          <ac:chgData name="Paul O'Dowd" userId="f37f58e5-1e70-49c2-9437-c035a60b1b3d" providerId="ADAL" clId="{BE98FD1C-DD51-4ED2-BA86-A71E45B9534D}" dt="2019-10-16T13:32:38.638" v="1417" actId="478"/>
          <ac:grpSpMkLst>
            <pc:docMk/>
            <pc:sldMk cId="131634167" sldId="311"/>
            <ac:grpSpMk id="31" creationId="{6C45E195-6A28-45B2-AC05-E239CB08D90F}"/>
          </ac:grpSpMkLst>
        </pc:grpChg>
        <pc:grpChg chg="add mod">
          <ac:chgData name="Paul O'Dowd" userId="f37f58e5-1e70-49c2-9437-c035a60b1b3d" providerId="ADAL" clId="{BE98FD1C-DD51-4ED2-BA86-A71E45B9534D}" dt="2019-10-16T13:32:42.089" v="1419" actId="1076"/>
          <ac:grpSpMkLst>
            <pc:docMk/>
            <pc:sldMk cId="131634167" sldId="311"/>
            <ac:grpSpMk id="36" creationId="{31D556FA-4A2A-4B31-B201-67653D16F002}"/>
          </ac:grpSpMkLst>
        </pc:grpChg>
        <pc:cxnChg chg="mod">
          <ac:chgData name="Paul O'Dowd" userId="f37f58e5-1e70-49c2-9437-c035a60b1b3d" providerId="ADAL" clId="{BE98FD1C-DD51-4ED2-BA86-A71E45B9534D}" dt="2019-10-16T13:32:38.638" v="1417" actId="478"/>
          <ac:cxnSpMkLst>
            <pc:docMk/>
            <pc:sldMk cId="131634167" sldId="311"/>
            <ac:cxnSpMk id="21" creationId="{2274B376-8648-456C-8713-79AE0936C629}"/>
          </ac:cxnSpMkLst>
        </pc:cxnChg>
      </pc:sldChg>
      <pc:sldChg chg="delSp add del ord">
        <pc:chgData name="Paul O'Dowd" userId="f37f58e5-1e70-49c2-9437-c035a60b1b3d" providerId="ADAL" clId="{BE98FD1C-DD51-4ED2-BA86-A71E45B9534D}" dt="2019-10-16T13:34:33.715" v="1452" actId="47"/>
        <pc:sldMkLst>
          <pc:docMk/>
          <pc:sldMk cId="1555102328" sldId="313"/>
        </pc:sldMkLst>
        <pc:spChg chg="del">
          <ac:chgData name="Paul O'Dowd" userId="f37f58e5-1e70-49c2-9437-c035a60b1b3d" providerId="ADAL" clId="{BE98FD1C-DD51-4ED2-BA86-A71E45B9534D}" dt="2019-10-16T13:34:31.651" v="1451" actId="478"/>
          <ac:spMkLst>
            <pc:docMk/>
            <pc:sldMk cId="1555102328" sldId="313"/>
            <ac:spMk id="10" creationId="{3CEEEE7E-1108-4751-9F82-8EA0CEEE9B6B}"/>
          </ac:spMkLst>
        </pc:spChg>
        <pc:spChg chg="del">
          <ac:chgData name="Paul O'Dowd" userId="f37f58e5-1e70-49c2-9437-c035a60b1b3d" providerId="ADAL" clId="{BE98FD1C-DD51-4ED2-BA86-A71E45B9534D}" dt="2019-10-16T13:34:31.651" v="1451" actId="478"/>
          <ac:spMkLst>
            <pc:docMk/>
            <pc:sldMk cId="1555102328" sldId="313"/>
            <ac:spMk id="11" creationId="{2594384A-C70B-431D-92DE-258C077BBBE6}"/>
          </ac:spMkLst>
        </pc:spChg>
        <pc:spChg chg="del">
          <ac:chgData name="Paul O'Dowd" userId="f37f58e5-1e70-49c2-9437-c035a60b1b3d" providerId="ADAL" clId="{BE98FD1C-DD51-4ED2-BA86-A71E45B9534D}" dt="2019-10-16T13:34:31.651" v="1451" actId="478"/>
          <ac:spMkLst>
            <pc:docMk/>
            <pc:sldMk cId="1555102328" sldId="313"/>
            <ac:spMk id="13" creationId="{FE1810F3-F4DA-4021-A8BF-5B2CEE26DC93}"/>
          </ac:spMkLst>
        </pc:spChg>
        <pc:spChg chg="del">
          <ac:chgData name="Paul O'Dowd" userId="f37f58e5-1e70-49c2-9437-c035a60b1b3d" providerId="ADAL" clId="{BE98FD1C-DD51-4ED2-BA86-A71E45B9534D}" dt="2019-10-16T13:34:31.651" v="1451" actId="478"/>
          <ac:spMkLst>
            <pc:docMk/>
            <pc:sldMk cId="1555102328" sldId="313"/>
            <ac:spMk id="22" creationId="{D5BE7CE9-846C-4911-AA37-306FB2850F13}"/>
          </ac:spMkLst>
        </pc:spChg>
        <pc:spChg chg="del">
          <ac:chgData name="Paul O'Dowd" userId="f37f58e5-1e70-49c2-9437-c035a60b1b3d" providerId="ADAL" clId="{BE98FD1C-DD51-4ED2-BA86-A71E45B9534D}" dt="2019-10-16T13:34:31.651" v="1451" actId="478"/>
          <ac:spMkLst>
            <pc:docMk/>
            <pc:sldMk cId="1555102328" sldId="313"/>
            <ac:spMk id="23" creationId="{D2F8D8F8-4BDE-40FF-B155-BB70631947FE}"/>
          </ac:spMkLst>
        </pc:spChg>
        <pc:spChg chg="del">
          <ac:chgData name="Paul O'Dowd" userId="f37f58e5-1e70-49c2-9437-c035a60b1b3d" providerId="ADAL" clId="{BE98FD1C-DD51-4ED2-BA86-A71E45B9534D}" dt="2019-10-16T13:34:31.651" v="1451" actId="478"/>
          <ac:spMkLst>
            <pc:docMk/>
            <pc:sldMk cId="1555102328" sldId="313"/>
            <ac:spMk id="24" creationId="{BA687A2E-C9E4-4888-8471-CADFBE10D35D}"/>
          </ac:spMkLst>
        </pc:spChg>
        <pc:spChg chg="del">
          <ac:chgData name="Paul O'Dowd" userId="f37f58e5-1e70-49c2-9437-c035a60b1b3d" providerId="ADAL" clId="{BE98FD1C-DD51-4ED2-BA86-A71E45B9534D}" dt="2019-10-16T13:34:31.651" v="1451" actId="478"/>
          <ac:spMkLst>
            <pc:docMk/>
            <pc:sldMk cId="1555102328" sldId="313"/>
            <ac:spMk id="25" creationId="{01CF1EE1-5FE8-4F32-B317-09CD2FCAF785}"/>
          </ac:spMkLst>
        </pc:spChg>
        <pc:spChg chg="del">
          <ac:chgData name="Paul O'Dowd" userId="f37f58e5-1e70-49c2-9437-c035a60b1b3d" providerId="ADAL" clId="{BE98FD1C-DD51-4ED2-BA86-A71E45B9534D}" dt="2019-10-16T13:34:31.651" v="1451" actId="478"/>
          <ac:spMkLst>
            <pc:docMk/>
            <pc:sldMk cId="1555102328" sldId="313"/>
            <ac:spMk id="27" creationId="{3D72B08C-663E-436E-8C40-72D6209A64FD}"/>
          </ac:spMkLst>
        </pc:spChg>
        <pc:spChg chg="del">
          <ac:chgData name="Paul O'Dowd" userId="f37f58e5-1e70-49c2-9437-c035a60b1b3d" providerId="ADAL" clId="{BE98FD1C-DD51-4ED2-BA86-A71E45B9534D}" dt="2019-10-16T13:34:31.651" v="1451" actId="478"/>
          <ac:spMkLst>
            <pc:docMk/>
            <pc:sldMk cId="1555102328" sldId="313"/>
            <ac:spMk id="30" creationId="{37934781-DC1B-404E-8DFE-9D48F0F9AD92}"/>
          </ac:spMkLst>
        </pc:spChg>
        <pc:spChg chg="del">
          <ac:chgData name="Paul O'Dowd" userId="f37f58e5-1e70-49c2-9437-c035a60b1b3d" providerId="ADAL" clId="{BE98FD1C-DD51-4ED2-BA86-A71E45B9534D}" dt="2019-10-16T13:34:31.651" v="1451" actId="478"/>
          <ac:spMkLst>
            <pc:docMk/>
            <pc:sldMk cId="1555102328" sldId="313"/>
            <ac:spMk id="32" creationId="{14FDAB74-06C9-44FD-93C6-6EB66751C894}"/>
          </ac:spMkLst>
        </pc:spChg>
        <pc:grpChg chg="del">
          <ac:chgData name="Paul O'Dowd" userId="f37f58e5-1e70-49c2-9437-c035a60b1b3d" providerId="ADAL" clId="{BE98FD1C-DD51-4ED2-BA86-A71E45B9534D}" dt="2019-10-16T13:34:31.651" v="1451" actId="478"/>
          <ac:grpSpMkLst>
            <pc:docMk/>
            <pc:sldMk cId="1555102328" sldId="313"/>
            <ac:grpSpMk id="29" creationId="{5400F6EB-8FBC-4BFE-A110-E99ECE922DD5}"/>
          </ac:grpSpMkLst>
        </pc:grpChg>
      </pc:sldChg>
      <pc:sldChg chg="add del">
        <pc:chgData name="Paul O'Dowd" userId="f37f58e5-1e70-49c2-9437-c035a60b1b3d" providerId="ADAL" clId="{BE98FD1C-DD51-4ED2-BA86-A71E45B9534D}" dt="2019-10-16T16:17:49.775" v="3093" actId="47"/>
        <pc:sldMkLst>
          <pc:docMk/>
          <pc:sldMk cId="1758386526" sldId="314"/>
        </pc:sldMkLst>
      </pc:sldChg>
      <pc:sldChg chg="add del">
        <pc:chgData name="Paul O'Dowd" userId="f37f58e5-1e70-49c2-9437-c035a60b1b3d" providerId="ADAL" clId="{BE98FD1C-DD51-4ED2-BA86-A71E45B9534D}" dt="2019-10-16T16:12:15.793" v="2874" actId="47"/>
        <pc:sldMkLst>
          <pc:docMk/>
          <pc:sldMk cId="293352851" sldId="315"/>
        </pc:sldMkLst>
      </pc:sldChg>
      <pc:sldChg chg="addSp modSp add del ord">
        <pc:chgData name="Paul O'Dowd" userId="f37f58e5-1e70-49c2-9437-c035a60b1b3d" providerId="ADAL" clId="{BE98FD1C-DD51-4ED2-BA86-A71E45B9534D}" dt="2019-10-16T16:12:13.036" v="2872" actId="47"/>
        <pc:sldMkLst>
          <pc:docMk/>
          <pc:sldMk cId="666333973" sldId="317"/>
        </pc:sldMkLst>
        <pc:picChg chg="add mod">
          <ac:chgData name="Paul O'Dowd" userId="f37f58e5-1e70-49c2-9437-c035a60b1b3d" providerId="ADAL" clId="{BE98FD1C-DD51-4ED2-BA86-A71E45B9534D}" dt="2019-10-16T13:50:52.773" v="1598" actId="1076"/>
          <ac:picMkLst>
            <pc:docMk/>
            <pc:sldMk cId="666333973" sldId="317"/>
            <ac:picMk id="2050" creationId="{C1C423AC-EF0C-481C-BF1F-3B23B8D9F4A6}"/>
          </ac:picMkLst>
        </pc:picChg>
      </pc:sldChg>
      <pc:sldChg chg="addSp modSp add del">
        <pc:chgData name="Paul O'Dowd" userId="f37f58e5-1e70-49c2-9437-c035a60b1b3d" providerId="ADAL" clId="{BE98FD1C-DD51-4ED2-BA86-A71E45B9534D}" dt="2019-10-16T16:12:17.698" v="2876" actId="47"/>
        <pc:sldMkLst>
          <pc:docMk/>
          <pc:sldMk cId="3629649948" sldId="319"/>
        </pc:sldMkLst>
        <pc:spChg chg="add mod">
          <ac:chgData name="Paul O'Dowd" userId="f37f58e5-1e70-49c2-9437-c035a60b1b3d" providerId="ADAL" clId="{BE98FD1C-DD51-4ED2-BA86-A71E45B9534D}" dt="2019-10-16T13:41:42.722" v="1591" actId="20577"/>
          <ac:spMkLst>
            <pc:docMk/>
            <pc:sldMk cId="3629649948" sldId="319"/>
            <ac:spMk id="2" creationId="{B5EE17AA-09B6-4575-A25F-8C3325FC3715}"/>
          </ac:spMkLst>
        </pc:spChg>
      </pc:sldChg>
      <pc:sldChg chg="delSp add del">
        <pc:chgData name="Paul O'Dowd" userId="f37f58e5-1e70-49c2-9437-c035a60b1b3d" providerId="ADAL" clId="{BE98FD1C-DD51-4ED2-BA86-A71E45B9534D}" dt="2019-10-16T16:18:39.181" v="3098" actId="47"/>
        <pc:sldMkLst>
          <pc:docMk/>
          <pc:sldMk cId="2053328044" sldId="320"/>
        </pc:sldMkLst>
        <pc:spChg chg="del">
          <ac:chgData name="Paul O'Dowd" userId="f37f58e5-1e70-49c2-9437-c035a60b1b3d" providerId="ADAL" clId="{BE98FD1C-DD51-4ED2-BA86-A71E45B9534D}" dt="2019-10-16T16:18:34.470" v="3097" actId="478"/>
          <ac:spMkLst>
            <pc:docMk/>
            <pc:sldMk cId="2053328044" sldId="320"/>
            <ac:spMk id="10" creationId="{1B0E425E-3BA3-4712-8888-A9F18DCE65DE}"/>
          </ac:spMkLst>
        </pc:spChg>
      </pc:sldChg>
      <pc:sldChg chg="add del">
        <pc:chgData name="Paul O'Dowd" userId="f37f58e5-1e70-49c2-9437-c035a60b1b3d" providerId="ADAL" clId="{BE98FD1C-DD51-4ED2-BA86-A71E45B9534D}" dt="2019-10-16T13:15:04.102" v="1230" actId="47"/>
        <pc:sldMkLst>
          <pc:docMk/>
          <pc:sldMk cId="2025169909" sldId="323"/>
        </pc:sldMkLst>
      </pc:sldChg>
      <pc:sldChg chg="add del">
        <pc:chgData name="Paul O'Dowd" userId="f37f58e5-1e70-49c2-9437-c035a60b1b3d" providerId="ADAL" clId="{BE98FD1C-DD51-4ED2-BA86-A71E45B9534D}" dt="2019-10-16T13:27:49.849" v="1374" actId="47"/>
        <pc:sldMkLst>
          <pc:docMk/>
          <pc:sldMk cId="2288199528" sldId="324"/>
        </pc:sldMkLst>
      </pc:sldChg>
      <pc:sldChg chg="add del">
        <pc:chgData name="Paul O'Dowd" userId="f37f58e5-1e70-49c2-9437-c035a60b1b3d" providerId="ADAL" clId="{BE98FD1C-DD51-4ED2-BA86-A71E45B9534D}" dt="2019-10-16T16:18:24.839" v="3096" actId="47"/>
        <pc:sldMkLst>
          <pc:docMk/>
          <pc:sldMk cId="3312968868" sldId="325"/>
        </pc:sldMkLst>
      </pc:sldChg>
      <pc:sldChg chg="add del">
        <pc:chgData name="Paul O'Dowd" userId="f37f58e5-1e70-49c2-9437-c035a60b1b3d" providerId="ADAL" clId="{BE98FD1C-DD51-4ED2-BA86-A71E45B9534D}" dt="2019-10-16T13:37:23.351" v="1472" actId="47"/>
        <pc:sldMkLst>
          <pc:docMk/>
          <pc:sldMk cId="1906475058" sldId="326"/>
        </pc:sldMkLst>
      </pc:sldChg>
      <pc:sldChg chg="add">
        <pc:chgData name="Paul O'Dowd" userId="f37f58e5-1e70-49c2-9437-c035a60b1b3d" providerId="ADAL" clId="{BE98FD1C-DD51-4ED2-BA86-A71E45B9534D}" dt="2019-10-16T10:16:48.450" v="2"/>
        <pc:sldMkLst>
          <pc:docMk/>
          <pc:sldMk cId="1327579384" sldId="327"/>
        </pc:sldMkLst>
      </pc:sldChg>
      <pc:sldChg chg="addSp delSp modSp add">
        <pc:chgData name="Paul O'Dowd" userId="f37f58e5-1e70-49c2-9437-c035a60b1b3d" providerId="ADAL" clId="{BE98FD1C-DD51-4ED2-BA86-A71E45B9534D}" dt="2019-10-17T08:22:38.143" v="3378" actId="1076"/>
        <pc:sldMkLst>
          <pc:docMk/>
          <pc:sldMk cId="1666812233" sldId="329"/>
        </pc:sldMkLst>
        <pc:spChg chg="mod">
          <ac:chgData name="Paul O'Dowd" userId="f37f58e5-1e70-49c2-9437-c035a60b1b3d" providerId="ADAL" clId="{BE98FD1C-DD51-4ED2-BA86-A71E45B9534D}" dt="2019-10-16T16:13:23.027" v="3014" actId="20577"/>
          <ac:spMkLst>
            <pc:docMk/>
            <pc:sldMk cId="1666812233" sldId="329"/>
            <ac:spMk id="2" creationId="{C250BA62-A01C-4732-9E26-BE2A71542EEE}"/>
          </ac:spMkLst>
        </pc:spChg>
        <pc:spChg chg="del mod">
          <ac:chgData name="Paul O'Dowd" userId="f37f58e5-1e70-49c2-9437-c035a60b1b3d" providerId="ADAL" clId="{BE98FD1C-DD51-4ED2-BA86-A71E45B9534D}" dt="2019-10-16T16:13:19.343" v="3003" actId="478"/>
          <ac:spMkLst>
            <pc:docMk/>
            <pc:sldMk cId="1666812233" sldId="329"/>
            <ac:spMk id="3" creationId="{5A37C88F-03AD-4F48-A9B3-21135E44C80F}"/>
          </ac:spMkLst>
        </pc:spChg>
        <pc:spChg chg="add del mod">
          <ac:chgData name="Paul O'Dowd" userId="f37f58e5-1e70-49c2-9437-c035a60b1b3d" providerId="ADAL" clId="{BE98FD1C-DD51-4ED2-BA86-A71E45B9534D}" dt="2019-10-17T08:20:49.043" v="3362" actId="478"/>
          <ac:spMkLst>
            <pc:docMk/>
            <pc:sldMk cId="1666812233" sldId="329"/>
            <ac:spMk id="5" creationId="{9936D620-4A50-41FF-B067-955A55429CF6}"/>
          </ac:spMkLst>
        </pc:spChg>
        <pc:spChg chg="add del">
          <ac:chgData name="Paul O'Dowd" userId="f37f58e5-1e70-49c2-9437-c035a60b1b3d" providerId="ADAL" clId="{BE98FD1C-DD51-4ED2-BA86-A71E45B9534D}" dt="2019-10-17T08:20:50.422" v="3364"/>
          <ac:spMkLst>
            <pc:docMk/>
            <pc:sldMk cId="1666812233" sldId="329"/>
            <ac:spMk id="6" creationId="{C4057A36-5468-410F-860C-B669198F637D}"/>
          </ac:spMkLst>
        </pc:spChg>
        <pc:picChg chg="add del mod modCrop">
          <ac:chgData name="Paul O'Dowd" userId="f37f58e5-1e70-49c2-9437-c035a60b1b3d" providerId="ADAL" clId="{BE98FD1C-DD51-4ED2-BA86-A71E45B9534D}" dt="2019-10-17T08:22:22.235" v="3372" actId="478"/>
          <ac:picMkLst>
            <pc:docMk/>
            <pc:sldMk cId="1666812233" sldId="329"/>
            <ac:picMk id="7" creationId="{E3BA4DB5-10E2-49B1-B230-A0101767BA50}"/>
          </ac:picMkLst>
        </pc:picChg>
        <pc:picChg chg="add mod modCrop">
          <ac:chgData name="Paul O'Dowd" userId="f37f58e5-1e70-49c2-9437-c035a60b1b3d" providerId="ADAL" clId="{BE98FD1C-DD51-4ED2-BA86-A71E45B9534D}" dt="2019-10-17T08:22:38.143" v="3378" actId="1076"/>
          <ac:picMkLst>
            <pc:docMk/>
            <pc:sldMk cId="1666812233" sldId="329"/>
            <ac:picMk id="8" creationId="{61CE63B5-2512-44AF-B436-92DFD4BB1521}"/>
          </ac:picMkLst>
        </pc:picChg>
      </pc:sldChg>
      <pc:sldChg chg="add del">
        <pc:chgData name="Paul O'Dowd" userId="f37f58e5-1e70-49c2-9437-c035a60b1b3d" providerId="ADAL" clId="{BE98FD1C-DD51-4ED2-BA86-A71E45B9534D}" dt="2019-10-16T12:27:45.137" v="5" actId="47"/>
        <pc:sldMkLst>
          <pc:docMk/>
          <pc:sldMk cId="772347536" sldId="330"/>
        </pc:sldMkLst>
      </pc:sldChg>
      <pc:sldChg chg="modSp add">
        <pc:chgData name="Paul O'Dowd" userId="f37f58e5-1e70-49c2-9437-c035a60b1b3d" providerId="ADAL" clId="{BE98FD1C-DD51-4ED2-BA86-A71E45B9534D}" dt="2019-10-16T12:28:24.155" v="70" actId="6549"/>
        <pc:sldMkLst>
          <pc:docMk/>
          <pc:sldMk cId="3545763029" sldId="330"/>
        </pc:sldMkLst>
        <pc:spChg chg="mod">
          <ac:chgData name="Paul O'Dowd" userId="f37f58e5-1e70-49c2-9437-c035a60b1b3d" providerId="ADAL" clId="{BE98FD1C-DD51-4ED2-BA86-A71E45B9534D}" dt="2019-10-16T12:28:24.155" v="70" actId="6549"/>
          <ac:spMkLst>
            <pc:docMk/>
            <pc:sldMk cId="3545763029" sldId="330"/>
            <ac:spMk id="2" creationId="{14C3B984-981A-4348-B0EA-1DB330C4BFEF}"/>
          </ac:spMkLst>
        </pc:spChg>
      </pc:sldChg>
      <pc:sldChg chg="modSp add">
        <pc:chgData name="Paul O'Dowd" userId="f37f58e5-1e70-49c2-9437-c035a60b1b3d" providerId="ADAL" clId="{BE98FD1C-DD51-4ED2-BA86-A71E45B9534D}" dt="2019-10-16T12:28:11.221" v="58" actId="20577"/>
        <pc:sldMkLst>
          <pc:docMk/>
          <pc:sldMk cId="4041170090" sldId="331"/>
        </pc:sldMkLst>
        <pc:spChg chg="mod">
          <ac:chgData name="Paul O'Dowd" userId="f37f58e5-1e70-49c2-9437-c035a60b1b3d" providerId="ADAL" clId="{BE98FD1C-DD51-4ED2-BA86-A71E45B9534D}" dt="2019-10-16T12:28:11.221" v="58" actId="20577"/>
          <ac:spMkLst>
            <pc:docMk/>
            <pc:sldMk cId="4041170090" sldId="331"/>
            <ac:spMk id="2" creationId="{5506F721-4EF3-43DA-A12C-561C04445EF4}"/>
          </ac:spMkLst>
        </pc:spChg>
      </pc:sldChg>
      <pc:sldChg chg="addSp delSp add">
        <pc:chgData name="Paul O'Dowd" userId="f37f58e5-1e70-49c2-9437-c035a60b1b3d" providerId="ADAL" clId="{BE98FD1C-DD51-4ED2-BA86-A71E45B9534D}" dt="2019-10-16T12:29:21.634" v="74" actId="478"/>
        <pc:sldMkLst>
          <pc:docMk/>
          <pc:sldMk cId="1469954453" sldId="332"/>
        </pc:sldMkLst>
        <pc:spChg chg="del">
          <ac:chgData name="Paul O'Dowd" userId="f37f58e5-1e70-49c2-9437-c035a60b1b3d" providerId="ADAL" clId="{BE98FD1C-DD51-4ED2-BA86-A71E45B9534D}" dt="2019-10-16T12:29:21.634" v="74" actId="478"/>
          <ac:spMkLst>
            <pc:docMk/>
            <pc:sldMk cId="1469954453" sldId="332"/>
            <ac:spMk id="2" creationId="{EED9ACB2-99FC-4B6A-8424-B4965B8A6237}"/>
          </ac:spMkLst>
        </pc:spChg>
        <pc:spChg chg="del">
          <ac:chgData name="Paul O'Dowd" userId="f37f58e5-1e70-49c2-9437-c035a60b1b3d" providerId="ADAL" clId="{BE98FD1C-DD51-4ED2-BA86-A71E45B9534D}" dt="2019-10-16T12:29:20.938" v="73" actId="478"/>
          <ac:spMkLst>
            <pc:docMk/>
            <pc:sldMk cId="1469954453" sldId="332"/>
            <ac:spMk id="3" creationId="{0805944B-66A2-4556-B6FF-62CB8B436EF2}"/>
          </ac:spMkLst>
        </pc:spChg>
        <pc:picChg chg="add">
          <ac:chgData name="Paul O'Dowd" userId="f37f58e5-1e70-49c2-9437-c035a60b1b3d" providerId="ADAL" clId="{BE98FD1C-DD51-4ED2-BA86-A71E45B9534D}" dt="2019-10-16T12:29:16.378" v="72"/>
          <ac:picMkLst>
            <pc:docMk/>
            <pc:sldMk cId="1469954453" sldId="332"/>
            <ac:picMk id="4" creationId="{25B16380-4F26-4526-993D-CD98EA8992E0}"/>
          </ac:picMkLst>
        </pc:picChg>
      </pc:sldChg>
      <pc:sldChg chg="delSp modSp add">
        <pc:chgData name="Paul O'Dowd" userId="f37f58e5-1e70-49c2-9437-c035a60b1b3d" providerId="ADAL" clId="{BE98FD1C-DD51-4ED2-BA86-A71E45B9534D}" dt="2019-10-16T12:30:57.917" v="114" actId="478"/>
        <pc:sldMkLst>
          <pc:docMk/>
          <pc:sldMk cId="1701432276" sldId="333"/>
        </pc:sldMkLst>
        <pc:spChg chg="mod">
          <ac:chgData name="Paul O'Dowd" userId="f37f58e5-1e70-49c2-9437-c035a60b1b3d" providerId="ADAL" clId="{BE98FD1C-DD51-4ED2-BA86-A71E45B9534D}" dt="2019-10-16T12:30:55.276" v="113" actId="20577"/>
          <ac:spMkLst>
            <pc:docMk/>
            <pc:sldMk cId="1701432276" sldId="333"/>
            <ac:spMk id="2" creationId="{4DA4D62D-FFDF-480B-AD96-31A78B792BEF}"/>
          </ac:spMkLst>
        </pc:spChg>
        <pc:spChg chg="del">
          <ac:chgData name="Paul O'Dowd" userId="f37f58e5-1e70-49c2-9437-c035a60b1b3d" providerId="ADAL" clId="{BE98FD1C-DD51-4ED2-BA86-A71E45B9534D}" dt="2019-10-16T12:30:57.917" v="114" actId="478"/>
          <ac:spMkLst>
            <pc:docMk/>
            <pc:sldMk cId="1701432276" sldId="333"/>
            <ac:spMk id="3" creationId="{06EE10C9-D457-4720-90D1-55EBF970477D}"/>
          </ac:spMkLst>
        </pc:spChg>
      </pc:sldChg>
      <pc:sldChg chg="addSp delSp modSp add">
        <pc:chgData name="Paul O'Dowd" userId="f37f58e5-1e70-49c2-9437-c035a60b1b3d" providerId="ADAL" clId="{BE98FD1C-DD51-4ED2-BA86-A71E45B9534D}" dt="2019-10-16T12:56:52.329" v="743" actId="6549"/>
        <pc:sldMkLst>
          <pc:docMk/>
          <pc:sldMk cId="2657001090" sldId="334"/>
        </pc:sldMkLst>
        <pc:spChg chg="del">
          <ac:chgData name="Paul O'Dowd" userId="f37f58e5-1e70-49c2-9437-c035a60b1b3d" providerId="ADAL" clId="{BE98FD1C-DD51-4ED2-BA86-A71E45B9534D}" dt="2019-10-16T12:35:05.610" v="221" actId="478"/>
          <ac:spMkLst>
            <pc:docMk/>
            <pc:sldMk cId="2657001090" sldId="334"/>
            <ac:spMk id="29" creationId="{82642B9A-3476-4FB6-BC8D-275026FE6CCD}"/>
          </ac:spMkLst>
        </pc:spChg>
        <pc:spChg chg="del">
          <ac:chgData name="Paul O'Dowd" userId="f37f58e5-1e70-49c2-9437-c035a60b1b3d" providerId="ADAL" clId="{BE98FD1C-DD51-4ED2-BA86-A71E45B9534D}" dt="2019-10-16T12:38:04.687" v="319" actId="478"/>
          <ac:spMkLst>
            <pc:docMk/>
            <pc:sldMk cId="2657001090" sldId="334"/>
            <ac:spMk id="30" creationId="{3FF3A621-805A-467F-BE9A-1904C5A93F12}"/>
          </ac:spMkLst>
        </pc:spChg>
        <pc:spChg chg="del">
          <ac:chgData name="Paul O'Dowd" userId="f37f58e5-1e70-49c2-9437-c035a60b1b3d" providerId="ADAL" clId="{BE98FD1C-DD51-4ED2-BA86-A71E45B9534D}" dt="2019-10-16T12:34:46.510" v="215" actId="478"/>
          <ac:spMkLst>
            <pc:docMk/>
            <pc:sldMk cId="2657001090" sldId="334"/>
            <ac:spMk id="32" creationId="{AD8D9EE0-5203-4679-8B88-FDE0EE168F70}"/>
          </ac:spMkLst>
        </pc:spChg>
        <pc:spChg chg="del">
          <ac:chgData name="Paul O'Dowd" userId="f37f58e5-1e70-49c2-9437-c035a60b1b3d" providerId="ADAL" clId="{BE98FD1C-DD51-4ED2-BA86-A71E45B9534D}" dt="2019-10-16T12:34:47.265" v="216" actId="478"/>
          <ac:spMkLst>
            <pc:docMk/>
            <pc:sldMk cId="2657001090" sldId="334"/>
            <ac:spMk id="33" creationId="{C590D106-4CA7-45F7-B468-897A283CEBD6}"/>
          </ac:spMkLst>
        </pc:spChg>
        <pc:spChg chg="del">
          <ac:chgData name="Paul O'Dowd" userId="f37f58e5-1e70-49c2-9437-c035a60b1b3d" providerId="ADAL" clId="{BE98FD1C-DD51-4ED2-BA86-A71E45B9534D}" dt="2019-10-16T12:35:08.686" v="224" actId="478"/>
          <ac:spMkLst>
            <pc:docMk/>
            <pc:sldMk cId="2657001090" sldId="334"/>
            <ac:spMk id="34" creationId="{C97BABE8-E658-466E-AB5B-E5A6AED0F6C4}"/>
          </ac:spMkLst>
        </pc:spChg>
        <pc:spChg chg="add del">
          <ac:chgData name="Paul O'Dowd" userId="f37f58e5-1e70-49c2-9437-c035a60b1b3d" providerId="ADAL" clId="{BE98FD1C-DD51-4ED2-BA86-A71E45B9534D}" dt="2019-10-16T12:35:17.340" v="226"/>
          <ac:spMkLst>
            <pc:docMk/>
            <pc:sldMk cId="2657001090" sldId="334"/>
            <ac:spMk id="35" creationId="{C6302631-6DA8-4DE9-A22E-4BDA8A364527}"/>
          </ac:spMkLst>
        </pc:spChg>
        <pc:spChg chg="del">
          <ac:chgData name="Paul O'Dowd" userId="f37f58e5-1e70-49c2-9437-c035a60b1b3d" providerId="ADAL" clId="{BE98FD1C-DD51-4ED2-BA86-A71E45B9534D}" dt="2019-10-16T12:35:07.393" v="223" actId="478"/>
          <ac:spMkLst>
            <pc:docMk/>
            <pc:sldMk cId="2657001090" sldId="334"/>
            <ac:spMk id="37" creationId="{E6FFE36E-8496-434C-9A02-ABEFB6534302}"/>
          </ac:spMkLst>
        </pc:spChg>
        <pc:spChg chg="add del">
          <ac:chgData name="Paul O'Dowd" userId="f37f58e5-1e70-49c2-9437-c035a60b1b3d" providerId="ADAL" clId="{BE98FD1C-DD51-4ED2-BA86-A71E45B9534D}" dt="2019-10-16T12:35:17.340" v="226"/>
          <ac:spMkLst>
            <pc:docMk/>
            <pc:sldMk cId="2657001090" sldId="334"/>
            <ac:spMk id="38" creationId="{253BFC39-0346-44E3-9DF5-52E3C5384B32}"/>
          </ac:spMkLst>
        </pc:spChg>
        <pc:spChg chg="add del">
          <ac:chgData name="Paul O'Dowd" userId="f37f58e5-1e70-49c2-9437-c035a60b1b3d" providerId="ADAL" clId="{BE98FD1C-DD51-4ED2-BA86-A71E45B9534D}" dt="2019-10-16T12:35:17.340" v="226"/>
          <ac:spMkLst>
            <pc:docMk/>
            <pc:sldMk cId="2657001090" sldId="334"/>
            <ac:spMk id="39" creationId="{20D005F3-9746-47B4-BA9E-FBF729F49850}"/>
          </ac:spMkLst>
        </pc:spChg>
        <pc:spChg chg="add del">
          <ac:chgData name="Paul O'Dowd" userId="f37f58e5-1e70-49c2-9437-c035a60b1b3d" providerId="ADAL" clId="{BE98FD1C-DD51-4ED2-BA86-A71E45B9534D}" dt="2019-10-16T12:35:17.340" v="226"/>
          <ac:spMkLst>
            <pc:docMk/>
            <pc:sldMk cId="2657001090" sldId="334"/>
            <ac:spMk id="48" creationId="{7299262D-E69B-46A8-BD92-2FE1B88175D8}"/>
          </ac:spMkLst>
        </pc:spChg>
        <pc:spChg chg="add mod">
          <ac:chgData name="Paul O'Dowd" userId="f37f58e5-1e70-49c2-9437-c035a60b1b3d" providerId="ADAL" clId="{BE98FD1C-DD51-4ED2-BA86-A71E45B9534D}" dt="2019-10-16T12:35:25.140" v="230" actId="164"/>
          <ac:spMkLst>
            <pc:docMk/>
            <pc:sldMk cId="2657001090" sldId="334"/>
            <ac:spMk id="49" creationId="{2228DF61-B4FD-4D19-A7A3-463F6DD270E8}"/>
          </ac:spMkLst>
        </pc:spChg>
        <pc:spChg chg="add mod">
          <ac:chgData name="Paul O'Dowd" userId="f37f58e5-1e70-49c2-9437-c035a60b1b3d" providerId="ADAL" clId="{BE98FD1C-DD51-4ED2-BA86-A71E45B9534D}" dt="2019-10-16T12:35:25.140" v="230" actId="164"/>
          <ac:spMkLst>
            <pc:docMk/>
            <pc:sldMk cId="2657001090" sldId="334"/>
            <ac:spMk id="50" creationId="{60F8CCCA-8E51-4DDA-8081-3B8E7447A3B2}"/>
          </ac:spMkLst>
        </pc:spChg>
        <pc:spChg chg="add mod">
          <ac:chgData name="Paul O'Dowd" userId="f37f58e5-1e70-49c2-9437-c035a60b1b3d" providerId="ADAL" clId="{BE98FD1C-DD51-4ED2-BA86-A71E45B9534D}" dt="2019-10-16T12:35:25.140" v="230" actId="164"/>
          <ac:spMkLst>
            <pc:docMk/>
            <pc:sldMk cId="2657001090" sldId="334"/>
            <ac:spMk id="51" creationId="{1C061E5C-BB0A-4287-8A2E-BD62DC420604}"/>
          </ac:spMkLst>
        </pc:spChg>
        <pc:spChg chg="add mod">
          <ac:chgData name="Paul O'Dowd" userId="f37f58e5-1e70-49c2-9437-c035a60b1b3d" providerId="ADAL" clId="{BE98FD1C-DD51-4ED2-BA86-A71E45B9534D}" dt="2019-10-16T12:35:25.140" v="230" actId="164"/>
          <ac:spMkLst>
            <pc:docMk/>
            <pc:sldMk cId="2657001090" sldId="334"/>
            <ac:spMk id="60" creationId="{7A1AF94D-D5BE-4451-AE94-3BD8BD2D8ABF}"/>
          </ac:spMkLst>
        </pc:spChg>
        <pc:spChg chg="add mod">
          <ac:chgData name="Paul O'Dowd" userId="f37f58e5-1e70-49c2-9437-c035a60b1b3d" providerId="ADAL" clId="{BE98FD1C-DD51-4ED2-BA86-A71E45B9534D}" dt="2019-10-16T12:56:52.329" v="743" actId="6549"/>
          <ac:spMkLst>
            <pc:docMk/>
            <pc:sldMk cId="2657001090" sldId="334"/>
            <ac:spMk id="63" creationId="{D1A7F1EF-1709-4672-AABF-78C09A4835F4}"/>
          </ac:spMkLst>
        </pc:spChg>
        <pc:grpChg chg="add del">
          <ac:chgData name="Paul O'Dowd" userId="f37f58e5-1e70-49c2-9437-c035a60b1b3d" providerId="ADAL" clId="{BE98FD1C-DD51-4ED2-BA86-A71E45B9534D}" dt="2019-10-16T12:35:04.579" v="220" actId="478"/>
          <ac:grpSpMkLst>
            <pc:docMk/>
            <pc:sldMk cId="2657001090" sldId="334"/>
            <ac:grpSpMk id="4" creationId="{40831F85-EEC6-4F76-8234-E23A5B87D558}"/>
          </ac:grpSpMkLst>
        </pc:grpChg>
        <pc:grpChg chg="add mod">
          <ac:chgData name="Paul O'Dowd" userId="f37f58e5-1e70-49c2-9437-c035a60b1b3d" providerId="ADAL" clId="{BE98FD1C-DD51-4ED2-BA86-A71E45B9534D}" dt="2019-10-16T12:35:30.772" v="233" actId="688"/>
          <ac:grpSpMkLst>
            <pc:docMk/>
            <pc:sldMk cId="2657001090" sldId="334"/>
            <ac:grpSpMk id="27" creationId="{940E6A6E-57D5-4E1D-82CD-395AA5736713}"/>
          </ac:grpSpMkLst>
        </pc:grpChg>
        <pc:grpChg chg="add del">
          <ac:chgData name="Paul O'Dowd" userId="f37f58e5-1e70-49c2-9437-c035a60b1b3d" providerId="ADAL" clId="{BE98FD1C-DD51-4ED2-BA86-A71E45B9534D}" dt="2019-10-16T12:35:17.340" v="226"/>
          <ac:grpSpMkLst>
            <pc:docMk/>
            <pc:sldMk cId="2657001090" sldId="334"/>
            <ac:grpSpMk id="40" creationId="{78572394-5548-45C0-9ECE-A5BCFF623F72}"/>
          </ac:grpSpMkLst>
        </pc:grpChg>
        <pc:grpChg chg="add mod">
          <ac:chgData name="Paul O'Dowd" userId="f37f58e5-1e70-49c2-9437-c035a60b1b3d" providerId="ADAL" clId="{BE98FD1C-DD51-4ED2-BA86-A71E45B9534D}" dt="2019-10-16T12:35:25.140" v="230" actId="164"/>
          <ac:grpSpMkLst>
            <pc:docMk/>
            <pc:sldMk cId="2657001090" sldId="334"/>
            <ac:grpSpMk id="52" creationId="{59881113-1A5A-485E-9967-5991F7B622B1}"/>
          </ac:grpSpMkLst>
        </pc:grpChg>
        <pc:cxnChg chg="mod">
          <ac:chgData name="Paul O'Dowd" userId="f37f58e5-1e70-49c2-9437-c035a60b1b3d" providerId="ADAL" clId="{BE98FD1C-DD51-4ED2-BA86-A71E45B9534D}" dt="2019-10-16T12:35:04.579" v="220" actId="478"/>
          <ac:cxnSpMkLst>
            <pc:docMk/>
            <pc:sldMk cId="2657001090" sldId="334"/>
            <ac:cxnSpMk id="13" creationId="{79E552D0-52BF-4DB0-95A4-90D4BBB6DAB9}"/>
          </ac:cxnSpMkLst>
        </pc:cxnChg>
        <pc:cxnChg chg="mod">
          <ac:chgData name="Paul O'Dowd" userId="f37f58e5-1e70-49c2-9437-c035a60b1b3d" providerId="ADAL" clId="{BE98FD1C-DD51-4ED2-BA86-A71E45B9534D}" dt="2019-10-16T12:35:04.579" v="220" actId="478"/>
          <ac:cxnSpMkLst>
            <pc:docMk/>
            <pc:sldMk cId="2657001090" sldId="334"/>
            <ac:cxnSpMk id="14" creationId="{665D2CE3-3B18-45F9-999E-4C579B8691D1}"/>
          </ac:cxnSpMkLst>
        </pc:cxnChg>
        <pc:cxnChg chg="del">
          <ac:chgData name="Paul O'Dowd" userId="f37f58e5-1e70-49c2-9437-c035a60b1b3d" providerId="ADAL" clId="{BE98FD1C-DD51-4ED2-BA86-A71E45B9534D}" dt="2019-10-16T12:35:06.563" v="222" actId="478"/>
          <ac:cxnSpMkLst>
            <pc:docMk/>
            <pc:sldMk cId="2657001090" sldId="334"/>
            <ac:cxnSpMk id="36" creationId="{EA74A169-1E6B-4312-8F80-691A492D2479}"/>
          </ac:cxnSpMkLst>
        </pc:cxnChg>
        <pc:cxnChg chg="add del">
          <ac:chgData name="Paul O'Dowd" userId="f37f58e5-1e70-49c2-9437-c035a60b1b3d" providerId="ADAL" clId="{BE98FD1C-DD51-4ED2-BA86-A71E45B9534D}" dt="2019-10-16T12:35:17.340" v="226"/>
          <ac:cxnSpMkLst>
            <pc:docMk/>
            <pc:sldMk cId="2657001090" sldId="334"/>
            <ac:cxnSpMk id="45" creationId="{61B051A2-691E-4BB1-A200-D90D21C845A3}"/>
          </ac:cxnSpMkLst>
        </pc:cxnChg>
        <pc:cxnChg chg="add del">
          <ac:chgData name="Paul O'Dowd" userId="f37f58e5-1e70-49c2-9437-c035a60b1b3d" providerId="ADAL" clId="{BE98FD1C-DD51-4ED2-BA86-A71E45B9534D}" dt="2019-10-16T12:35:17.340" v="226"/>
          <ac:cxnSpMkLst>
            <pc:docMk/>
            <pc:sldMk cId="2657001090" sldId="334"/>
            <ac:cxnSpMk id="46" creationId="{3790FFA2-73FC-4AF8-86B1-296880CA48A0}"/>
          </ac:cxnSpMkLst>
        </pc:cxnChg>
        <pc:cxnChg chg="add del">
          <ac:chgData name="Paul O'Dowd" userId="f37f58e5-1e70-49c2-9437-c035a60b1b3d" providerId="ADAL" clId="{BE98FD1C-DD51-4ED2-BA86-A71E45B9534D}" dt="2019-10-16T12:35:17.340" v="226"/>
          <ac:cxnSpMkLst>
            <pc:docMk/>
            <pc:sldMk cId="2657001090" sldId="334"/>
            <ac:cxnSpMk id="47" creationId="{93895434-89C3-487A-B66F-F902647FD916}"/>
          </ac:cxnSpMkLst>
        </pc:cxnChg>
        <pc:cxnChg chg="add mod">
          <ac:chgData name="Paul O'Dowd" userId="f37f58e5-1e70-49c2-9437-c035a60b1b3d" providerId="ADAL" clId="{BE98FD1C-DD51-4ED2-BA86-A71E45B9534D}" dt="2019-10-16T12:35:25.140" v="230" actId="164"/>
          <ac:cxnSpMkLst>
            <pc:docMk/>
            <pc:sldMk cId="2657001090" sldId="334"/>
            <ac:cxnSpMk id="57" creationId="{E08D7070-7CDF-49E7-A427-A798F40F592D}"/>
          </ac:cxnSpMkLst>
        </pc:cxnChg>
        <pc:cxnChg chg="add mod">
          <ac:chgData name="Paul O'Dowd" userId="f37f58e5-1e70-49c2-9437-c035a60b1b3d" providerId="ADAL" clId="{BE98FD1C-DD51-4ED2-BA86-A71E45B9534D}" dt="2019-10-16T12:35:25.140" v="230" actId="164"/>
          <ac:cxnSpMkLst>
            <pc:docMk/>
            <pc:sldMk cId="2657001090" sldId="334"/>
            <ac:cxnSpMk id="58" creationId="{08CE2375-17EB-406E-A3C8-6745C8008F2E}"/>
          </ac:cxnSpMkLst>
        </pc:cxnChg>
        <pc:cxnChg chg="add mod">
          <ac:chgData name="Paul O'Dowd" userId="f37f58e5-1e70-49c2-9437-c035a60b1b3d" providerId="ADAL" clId="{BE98FD1C-DD51-4ED2-BA86-A71E45B9534D}" dt="2019-10-16T12:35:25.140" v="230" actId="164"/>
          <ac:cxnSpMkLst>
            <pc:docMk/>
            <pc:sldMk cId="2657001090" sldId="334"/>
            <ac:cxnSpMk id="59" creationId="{9A1D653E-9775-4F49-BDFC-BECFD68C2FBD}"/>
          </ac:cxnSpMkLst>
        </pc:cxnChg>
        <pc:cxnChg chg="add mod">
          <ac:chgData name="Paul O'Dowd" userId="f37f58e5-1e70-49c2-9437-c035a60b1b3d" providerId="ADAL" clId="{BE98FD1C-DD51-4ED2-BA86-A71E45B9534D}" dt="2019-10-16T12:36:09.360" v="239" actId="1076"/>
          <ac:cxnSpMkLst>
            <pc:docMk/>
            <pc:sldMk cId="2657001090" sldId="334"/>
            <ac:cxnSpMk id="61" creationId="{331918F3-C534-407F-A52B-F6C60788B3A8}"/>
          </ac:cxnSpMkLst>
        </pc:cxnChg>
      </pc:sldChg>
      <pc:sldChg chg="addSp delSp modSp add">
        <pc:chgData name="Paul O'Dowd" userId="f37f58e5-1e70-49c2-9437-c035a60b1b3d" providerId="ADAL" clId="{BE98FD1C-DD51-4ED2-BA86-A71E45B9534D}" dt="2019-10-16T12:56:48.272" v="742" actId="6549"/>
        <pc:sldMkLst>
          <pc:docMk/>
          <pc:sldMk cId="2168806005" sldId="335"/>
        </pc:sldMkLst>
        <pc:spChg chg="add mod">
          <ac:chgData name="Paul O'Dowd" userId="f37f58e5-1e70-49c2-9437-c035a60b1b3d" providerId="ADAL" clId="{BE98FD1C-DD51-4ED2-BA86-A71E45B9534D}" dt="2019-10-16T12:56:48.272" v="742" actId="6549"/>
          <ac:spMkLst>
            <pc:docMk/>
            <pc:sldMk cId="2168806005" sldId="335"/>
            <ac:spMk id="28" creationId="{D85756C2-E95B-4AD1-A90B-75B6DD856001}"/>
          </ac:spMkLst>
        </pc:spChg>
        <pc:spChg chg="del">
          <ac:chgData name="Paul O'Dowd" userId="f37f58e5-1e70-49c2-9437-c035a60b1b3d" providerId="ADAL" clId="{BE98FD1C-DD51-4ED2-BA86-A71E45B9534D}" dt="2019-10-16T12:38:01.094" v="317" actId="478"/>
          <ac:spMkLst>
            <pc:docMk/>
            <pc:sldMk cId="2168806005" sldId="335"/>
            <ac:spMk id="30" creationId="{3FF3A621-805A-467F-BE9A-1904C5A93F12}"/>
          </ac:spMkLst>
        </pc:spChg>
        <pc:grpChg chg="mod">
          <ac:chgData name="Paul O'Dowd" userId="f37f58e5-1e70-49c2-9437-c035a60b1b3d" providerId="ADAL" clId="{BE98FD1C-DD51-4ED2-BA86-A71E45B9534D}" dt="2019-10-16T12:36:30.321" v="244" actId="1076"/>
          <ac:grpSpMkLst>
            <pc:docMk/>
            <pc:sldMk cId="2168806005" sldId="335"/>
            <ac:grpSpMk id="27" creationId="{940E6A6E-57D5-4E1D-82CD-395AA5736713}"/>
          </ac:grpSpMkLst>
        </pc:grpChg>
        <pc:cxnChg chg="add mod">
          <ac:chgData name="Paul O'Dowd" userId="f37f58e5-1e70-49c2-9437-c035a60b1b3d" providerId="ADAL" clId="{BE98FD1C-DD51-4ED2-BA86-A71E45B9534D}" dt="2019-10-16T12:36:26.017" v="243" actId="1076"/>
          <ac:cxnSpMkLst>
            <pc:docMk/>
            <pc:sldMk cId="2168806005" sldId="335"/>
            <ac:cxnSpMk id="26" creationId="{8061B53C-9B7D-448F-AA6B-3CAD49EBB1E1}"/>
          </ac:cxnSpMkLst>
        </pc:cxnChg>
      </pc:sldChg>
      <pc:sldChg chg="addSp delSp modSp add">
        <pc:chgData name="Paul O'Dowd" userId="f37f58e5-1e70-49c2-9437-c035a60b1b3d" providerId="ADAL" clId="{BE98FD1C-DD51-4ED2-BA86-A71E45B9534D}" dt="2019-10-16T13:09:15.631" v="1102" actId="478"/>
        <pc:sldMkLst>
          <pc:docMk/>
          <pc:sldMk cId="2516523892" sldId="336"/>
        </pc:sldMkLst>
        <pc:spChg chg="mod">
          <ac:chgData name="Paul O'Dowd" userId="f37f58e5-1e70-49c2-9437-c035a60b1b3d" providerId="ADAL" clId="{BE98FD1C-DD51-4ED2-BA86-A71E45B9534D}" dt="2019-10-16T12:56:41.089" v="741" actId="6549"/>
          <ac:spMkLst>
            <pc:docMk/>
            <pc:sldMk cId="2516523892" sldId="336"/>
            <ac:spMk id="30" creationId="{3FF3A621-805A-467F-BE9A-1904C5A93F12}"/>
          </ac:spMkLst>
        </pc:spChg>
        <pc:spChg chg="mod topLvl">
          <ac:chgData name="Paul O'Dowd" userId="f37f58e5-1e70-49c2-9437-c035a60b1b3d" providerId="ADAL" clId="{BE98FD1C-DD51-4ED2-BA86-A71E45B9534D}" dt="2019-10-16T13:09:05.445" v="1096" actId="165"/>
          <ac:spMkLst>
            <pc:docMk/>
            <pc:sldMk cId="2516523892" sldId="336"/>
            <ac:spMk id="49" creationId="{2228DF61-B4FD-4D19-A7A3-463F6DD270E8}"/>
          </ac:spMkLst>
        </pc:spChg>
        <pc:spChg chg="mod topLvl">
          <ac:chgData name="Paul O'Dowd" userId="f37f58e5-1e70-49c2-9437-c035a60b1b3d" providerId="ADAL" clId="{BE98FD1C-DD51-4ED2-BA86-A71E45B9534D}" dt="2019-10-16T13:09:05.445" v="1096" actId="165"/>
          <ac:spMkLst>
            <pc:docMk/>
            <pc:sldMk cId="2516523892" sldId="336"/>
            <ac:spMk id="50" creationId="{60F8CCCA-8E51-4DDA-8081-3B8E7447A3B2}"/>
          </ac:spMkLst>
        </pc:spChg>
        <pc:spChg chg="mod topLvl">
          <ac:chgData name="Paul O'Dowd" userId="f37f58e5-1e70-49c2-9437-c035a60b1b3d" providerId="ADAL" clId="{BE98FD1C-DD51-4ED2-BA86-A71E45B9534D}" dt="2019-10-16T13:09:05.445" v="1096" actId="165"/>
          <ac:spMkLst>
            <pc:docMk/>
            <pc:sldMk cId="2516523892" sldId="336"/>
            <ac:spMk id="51" creationId="{1C061E5C-BB0A-4287-8A2E-BD62DC420604}"/>
          </ac:spMkLst>
        </pc:spChg>
        <pc:spChg chg="mod topLvl">
          <ac:chgData name="Paul O'Dowd" userId="f37f58e5-1e70-49c2-9437-c035a60b1b3d" providerId="ADAL" clId="{BE98FD1C-DD51-4ED2-BA86-A71E45B9534D}" dt="2019-10-16T13:09:05.445" v="1096" actId="165"/>
          <ac:spMkLst>
            <pc:docMk/>
            <pc:sldMk cId="2516523892" sldId="336"/>
            <ac:spMk id="60" creationId="{7A1AF94D-D5BE-4451-AE94-3BD8BD2D8ABF}"/>
          </ac:spMkLst>
        </pc:spChg>
        <pc:grpChg chg="del mod">
          <ac:chgData name="Paul O'Dowd" userId="f37f58e5-1e70-49c2-9437-c035a60b1b3d" providerId="ADAL" clId="{BE98FD1C-DD51-4ED2-BA86-A71E45B9534D}" dt="2019-10-16T13:09:05.445" v="1096" actId="165"/>
          <ac:grpSpMkLst>
            <pc:docMk/>
            <pc:sldMk cId="2516523892" sldId="336"/>
            <ac:grpSpMk id="27" creationId="{940E6A6E-57D5-4E1D-82CD-395AA5736713}"/>
          </ac:grpSpMkLst>
        </pc:grpChg>
        <pc:grpChg chg="mod topLvl">
          <ac:chgData name="Paul O'Dowd" userId="f37f58e5-1e70-49c2-9437-c035a60b1b3d" providerId="ADAL" clId="{BE98FD1C-DD51-4ED2-BA86-A71E45B9534D}" dt="2019-10-16T13:09:05.445" v="1096" actId="165"/>
          <ac:grpSpMkLst>
            <pc:docMk/>
            <pc:sldMk cId="2516523892" sldId="336"/>
            <ac:grpSpMk id="52" creationId="{59881113-1A5A-485E-9967-5991F7B622B1}"/>
          </ac:grpSpMkLst>
        </pc:grpChg>
        <pc:cxnChg chg="add mod">
          <ac:chgData name="Paul O'Dowd" userId="f37f58e5-1e70-49c2-9437-c035a60b1b3d" providerId="ADAL" clId="{BE98FD1C-DD51-4ED2-BA86-A71E45B9534D}" dt="2019-10-16T12:36:40.873" v="248" actId="1076"/>
          <ac:cxnSpMkLst>
            <pc:docMk/>
            <pc:sldMk cId="2516523892" sldId="336"/>
            <ac:cxnSpMk id="28" creationId="{CE0C9A68-FFA5-48E1-8A94-9D24126B9003}"/>
          </ac:cxnSpMkLst>
        </pc:cxnChg>
        <pc:cxnChg chg="add del mod topLvl">
          <ac:chgData name="Paul O'Dowd" userId="f37f58e5-1e70-49c2-9437-c035a60b1b3d" providerId="ADAL" clId="{BE98FD1C-DD51-4ED2-BA86-A71E45B9534D}" dt="2019-10-16T13:09:15.208" v="1101" actId="478"/>
          <ac:cxnSpMkLst>
            <pc:docMk/>
            <pc:sldMk cId="2516523892" sldId="336"/>
            <ac:cxnSpMk id="57" creationId="{E08D7070-7CDF-49E7-A427-A798F40F592D}"/>
          </ac:cxnSpMkLst>
        </pc:cxnChg>
        <pc:cxnChg chg="add del mod topLvl">
          <ac:chgData name="Paul O'Dowd" userId="f37f58e5-1e70-49c2-9437-c035a60b1b3d" providerId="ADAL" clId="{BE98FD1C-DD51-4ED2-BA86-A71E45B9534D}" dt="2019-10-16T13:09:15.009" v="1100" actId="478"/>
          <ac:cxnSpMkLst>
            <pc:docMk/>
            <pc:sldMk cId="2516523892" sldId="336"/>
            <ac:cxnSpMk id="58" creationId="{08CE2375-17EB-406E-A3C8-6745C8008F2E}"/>
          </ac:cxnSpMkLst>
        </pc:cxnChg>
        <pc:cxnChg chg="add del mod topLvl">
          <ac:chgData name="Paul O'Dowd" userId="f37f58e5-1e70-49c2-9437-c035a60b1b3d" providerId="ADAL" clId="{BE98FD1C-DD51-4ED2-BA86-A71E45B9534D}" dt="2019-10-16T13:09:15.631" v="1102" actId="478"/>
          <ac:cxnSpMkLst>
            <pc:docMk/>
            <pc:sldMk cId="2516523892" sldId="336"/>
            <ac:cxnSpMk id="59" creationId="{9A1D653E-9775-4F49-BDFC-BECFD68C2FBD}"/>
          </ac:cxnSpMkLst>
        </pc:cxnChg>
      </pc:sldChg>
      <pc:sldChg chg="addSp delSp modSp add">
        <pc:chgData name="Paul O'Dowd" userId="f37f58e5-1e70-49c2-9437-c035a60b1b3d" providerId="ADAL" clId="{BE98FD1C-DD51-4ED2-BA86-A71E45B9534D}" dt="2019-10-16T15:49:52.012" v="2350" actId="478"/>
        <pc:sldMkLst>
          <pc:docMk/>
          <pc:sldMk cId="541525585" sldId="337"/>
        </pc:sldMkLst>
        <pc:spChg chg="add mod">
          <ac:chgData name="Paul O'Dowd" userId="f37f58e5-1e70-49c2-9437-c035a60b1b3d" providerId="ADAL" clId="{BE98FD1C-DD51-4ED2-BA86-A71E45B9534D}" dt="2019-10-16T12:38:43.356" v="325" actId="1076"/>
          <ac:spMkLst>
            <pc:docMk/>
            <pc:sldMk cId="541525585" sldId="337"/>
            <ac:spMk id="2" creationId="{E519A78A-CE01-4D5A-BCA4-961AC8B35A8F}"/>
          </ac:spMkLst>
        </pc:spChg>
        <pc:spChg chg="add mod">
          <ac:chgData name="Paul O'Dowd" userId="f37f58e5-1e70-49c2-9437-c035a60b1b3d" providerId="ADAL" clId="{BE98FD1C-DD51-4ED2-BA86-A71E45B9534D}" dt="2019-10-16T12:38:54.361" v="328" actId="1076"/>
          <ac:spMkLst>
            <pc:docMk/>
            <pc:sldMk cId="541525585" sldId="337"/>
            <ac:spMk id="3" creationId="{FD51FC94-047B-488B-A521-CB8F16F5E81C}"/>
          </ac:spMkLst>
        </pc:spChg>
        <pc:spChg chg="mod topLvl">
          <ac:chgData name="Paul O'Dowd" userId="f37f58e5-1e70-49c2-9437-c035a60b1b3d" providerId="ADAL" clId="{BE98FD1C-DD51-4ED2-BA86-A71E45B9534D}" dt="2019-10-16T12:39:02.064" v="329" actId="165"/>
          <ac:spMkLst>
            <pc:docMk/>
            <pc:sldMk cId="541525585" sldId="337"/>
            <ac:spMk id="5" creationId="{A5DE015C-43D5-4526-98F2-19CAA94C3971}"/>
          </ac:spMkLst>
        </pc:spChg>
        <pc:spChg chg="mod topLvl">
          <ac:chgData name="Paul O'Dowd" userId="f37f58e5-1e70-49c2-9437-c035a60b1b3d" providerId="ADAL" clId="{BE98FD1C-DD51-4ED2-BA86-A71E45B9534D}" dt="2019-10-16T12:39:02.064" v="329" actId="165"/>
          <ac:spMkLst>
            <pc:docMk/>
            <pc:sldMk cId="541525585" sldId="337"/>
            <ac:spMk id="6" creationId="{E916C53B-26E2-40BB-AF54-3F996214C538}"/>
          </ac:spMkLst>
        </pc:spChg>
        <pc:spChg chg="mod topLvl">
          <ac:chgData name="Paul O'Dowd" userId="f37f58e5-1e70-49c2-9437-c035a60b1b3d" providerId="ADAL" clId="{BE98FD1C-DD51-4ED2-BA86-A71E45B9534D}" dt="2019-10-16T12:39:02.064" v="329" actId="165"/>
          <ac:spMkLst>
            <pc:docMk/>
            <pc:sldMk cId="541525585" sldId="337"/>
            <ac:spMk id="7" creationId="{7859655B-FC04-4A70-B7D7-7C852A7AF220}"/>
          </ac:spMkLst>
        </pc:spChg>
        <pc:spChg chg="del mod topLvl">
          <ac:chgData name="Paul O'Dowd" userId="f37f58e5-1e70-49c2-9437-c035a60b1b3d" providerId="ADAL" clId="{BE98FD1C-DD51-4ED2-BA86-A71E45B9534D}" dt="2019-10-16T15:49:52.012" v="2350" actId="478"/>
          <ac:spMkLst>
            <pc:docMk/>
            <pc:sldMk cId="541525585" sldId="337"/>
            <ac:spMk id="12" creationId="{F34DFF33-4502-4480-8F6D-1E81814F0EB1}"/>
          </ac:spMkLst>
        </pc:spChg>
        <pc:spChg chg="del mod topLvl">
          <ac:chgData name="Paul O'Dowd" userId="f37f58e5-1e70-49c2-9437-c035a60b1b3d" providerId="ADAL" clId="{BE98FD1C-DD51-4ED2-BA86-A71E45B9534D}" dt="2019-10-16T12:39:03.844" v="330" actId="478"/>
          <ac:spMkLst>
            <pc:docMk/>
            <pc:sldMk cId="541525585" sldId="337"/>
            <ac:spMk id="16" creationId="{267D89AD-539D-446F-B255-54C8DC564E73}"/>
          </ac:spMkLst>
        </pc:spChg>
        <pc:spChg chg="add mod">
          <ac:chgData name="Paul O'Dowd" userId="f37f58e5-1e70-49c2-9437-c035a60b1b3d" providerId="ADAL" clId="{BE98FD1C-DD51-4ED2-BA86-A71E45B9534D}" dt="2019-10-16T13:10:16.267" v="1147" actId="20577"/>
          <ac:spMkLst>
            <pc:docMk/>
            <pc:sldMk cId="541525585" sldId="337"/>
            <ac:spMk id="26" creationId="{9BDB0BE2-F8CB-4D2C-88B0-4E6C696BA2CC}"/>
          </ac:spMkLst>
        </pc:spChg>
        <pc:spChg chg="mod">
          <ac:chgData name="Paul O'Dowd" userId="f37f58e5-1e70-49c2-9437-c035a60b1b3d" providerId="ADAL" clId="{BE98FD1C-DD51-4ED2-BA86-A71E45B9534D}" dt="2019-10-16T15:48:18.973" v="2347" actId="20577"/>
          <ac:spMkLst>
            <pc:docMk/>
            <pc:sldMk cId="541525585" sldId="337"/>
            <ac:spMk id="32" creationId="{AD8D9EE0-5203-4679-8B88-FDE0EE168F70}"/>
          </ac:spMkLst>
        </pc:spChg>
        <pc:spChg chg="del">
          <ac:chgData name="Paul O'Dowd" userId="f37f58e5-1e70-49c2-9437-c035a60b1b3d" providerId="ADAL" clId="{BE98FD1C-DD51-4ED2-BA86-A71E45B9534D}" dt="2019-10-16T12:38:36.923" v="323" actId="478"/>
          <ac:spMkLst>
            <pc:docMk/>
            <pc:sldMk cId="541525585" sldId="337"/>
            <ac:spMk id="33" creationId="{C590D106-4CA7-45F7-B468-897A283CEBD6}"/>
          </ac:spMkLst>
        </pc:spChg>
        <pc:spChg chg="del mod">
          <ac:chgData name="Paul O'Dowd" userId="f37f58e5-1e70-49c2-9437-c035a60b1b3d" providerId="ADAL" clId="{BE98FD1C-DD51-4ED2-BA86-A71E45B9534D}" dt="2019-10-16T13:09:53.572" v="1110"/>
          <ac:spMkLst>
            <pc:docMk/>
            <pc:sldMk cId="541525585" sldId="337"/>
            <ac:spMk id="34" creationId="{C97BABE8-E658-466E-AB5B-E5A6AED0F6C4}"/>
          </ac:spMkLst>
        </pc:spChg>
        <pc:grpChg chg="del">
          <ac:chgData name="Paul O'Dowd" userId="f37f58e5-1e70-49c2-9437-c035a60b1b3d" providerId="ADAL" clId="{BE98FD1C-DD51-4ED2-BA86-A71E45B9534D}" dt="2019-10-16T12:39:02.064" v="329" actId="165"/>
          <ac:grpSpMkLst>
            <pc:docMk/>
            <pc:sldMk cId="541525585" sldId="337"/>
            <ac:grpSpMk id="4" creationId="{40831F85-EEC6-4F76-8234-E23A5B87D558}"/>
          </ac:grpSpMkLst>
        </pc:grpChg>
        <pc:grpChg chg="mod topLvl">
          <ac:chgData name="Paul O'Dowd" userId="f37f58e5-1e70-49c2-9437-c035a60b1b3d" providerId="ADAL" clId="{BE98FD1C-DD51-4ED2-BA86-A71E45B9534D}" dt="2019-10-16T12:39:02.064" v="329" actId="165"/>
          <ac:grpSpMkLst>
            <pc:docMk/>
            <pc:sldMk cId="541525585" sldId="337"/>
            <ac:grpSpMk id="8" creationId="{54ACCC22-4E04-43F5-9FB7-3DB6D8C04AD6}"/>
          </ac:grpSpMkLst>
        </pc:grpChg>
        <pc:cxnChg chg="del mod topLvl">
          <ac:chgData name="Paul O'Dowd" userId="f37f58e5-1e70-49c2-9437-c035a60b1b3d" providerId="ADAL" clId="{BE98FD1C-DD51-4ED2-BA86-A71E45B9534D}" dt="2019-10-16T12:39:07.241" v="335" actId="478"/>
          <ac:cxnSpMkLst>
            <pc:docMk/>
            <pc:sldMk cId="541525585" sldId="337"/>
            <ac:cxnSpMk id="9" creationId="{6473E108-D735-4BCC-A5FC-7A8F241AB55D}"/>
          </ac:cxnSpMkLst>
        </pc:cxnChg>
        <pc:cxnChg chg="del mod topLvl">
          <ac:chgData name="Paul O'Dowd" userId="f37f58e5-1e70-49c2-9437-c035a60b1b3d" providerId="ADAL" clId="{BE98FD1C-DD51-4ED2-BA86-A71E45B9534D}" dt="2019-10-16T12:39:07.631" v="336" actId="478"/>
          <ac:cxnSpMkLst>
            <pc:docMk/>
            <pc:sldMk cId="541525585" sldId="337"/>
            <ac:cxnSpMk id="10" creationId="{76D2B347-88DC-406A-B347-B29D05FB9587}"/>
          </ac:cxnSpMkLst>
        </pc:cxnChg>
        <pc:cxnChg chg="del mod topLvl">
          <ac:chgData name="Paul O'Dowd" userId="f37f58e5-1e70-49c2-9437-c035a60b1b3d" providerId="ADAL" clId="{BE98FD1C-DD51-4ED2-BA86-A71E45B9534D}" dt="2019-10-16T12:39:06.784" v="334" actId="478"/>
          <ac:cxnSpMkLst>
            <pc:docMk/>
            <pc:sldMk cId="541525585" sldId="337"/>
            <ac:cxnSpMk id="11" creationId="{73180A0B-5D53-4D2C-A80D-BE785539E6F0}"/>
          </ac:cxnSpMkLst>
        </pc:cxnChg>
        <pc:cxnChg chg="del mod topLvl">
          <ac:chgData name="Paul O'Dowd" userId="f37f58e5-1e70-49c2-9437-c035a60b1b3d" providerId="ADAL" clId="{BE98FD1C-DD51-4ED2-BA86-A71E45B9534D}" dt="2019-10-16T12:39:05.256" v="332" actId="478"/>
          <ac:cxnSpMkLst>
            <pc:docMk/>
            <pc:sldMk cId="541525585" sldId="337"/>
            <ac:cxnSpMk id="13" creationId="{79E552D0-52BF-4DB0-95A4-90D4BBB6DAB9}"/>
          </ac:cxnSpMkLst>
        </pc:cxnChg>
        <pc:cxnChg chg="del mod topLvl">
          <ac:chgData name="Paul O'Dowd" userId="f37f58e5-1e70-49c2-9437-c035a60b1b3d" providerId="ADAL" clId="{BE98FD1C-DD51-4ED2-BA86-A71E45B9534D}" dt="2019-10-16T12:39:05.961" v="333" actId="478"/>
          <ac:cxnSpMkLst>
            <pc:docMk/>
            <pc:sldMk cId="541525585" sldId="337"/>
            <ac:cxnSpMk id="14" creationId="{665D2CE3-3B18-45F9-999E-4C579B8691D1}"/>
          </ac:cxnSpMkLst>
        </pc:cxnChg>
        <pc:cxnChg chg="del mod topLvl">
          <ac:chgData name="Paul O'Dowd" userId="f37f58e5-1e70-49c2-9437-c035a60b1b3d" providerId="ADAL" clId="{BE98FD1C-DD51-4ED2-BA86-A71E45B9534D}" dt="2019-10-16T12:39:04.816" v="331" actId="478"/>
          <ac:cxnSpMkLst>
            <pc:docMk/>
            <pc:sldMk cId="541525585" sldId="337"/>
            <ac:cxnSpMk id="15" creationId="{C5BDB703-47DC-4F63-8287-45A9A349B01D}"/>
          </ac:cxnSpMkLst>
        </pc:cxnChg>
      </pc:sldChg>
      <pc:sldChg chg="addSp delSp modSp add del">
        <pc:chgData name="Paul O'Dowd" userId="f37f58e5-1e70-49c2-9437-c035a60b1b3d" providerId="ADAL" clId="{BE98FD1C-DD51-4ED2-BA86-A71E45B9534D}" dt="2019-10-16T12:40:23.208" v="378"/>
        <pc:sldMkLst>
          <pc:docMk/>
          <pc:sldMk cId="543040047" sldId="338"/>
        </pc:sldMkLst>
        <pc:spChg chg="mod topLvl">
          <ac:chgData name="Paul O'Dowd" userId="f37f58e5-1e70-49c2-9437-c035a60b1b3d" providerId="ADAL" clId="{BE98FD1C-DD51-4ED2-BA86-A71E45B9534D}" dt="2019-10-16T12:40:22.773" v="377" actId="165"/>
          <ac:spMkLst>
            <pc:docMk/>
            <pc:sldMk cId="543040047" sldId="338"/>
            <ac:spMk id="5" creationId="{A5DE015C-43D5-4526-98F2-19CAA94C3971}"/>
          </ac:spMkLst>
        </pc:spChg>
        <pc:spChg chg="mod topLvl">
          <ac:chgData name="Paul O'Dowd" userId="f37f58e5-1e70-49c2-9437-c035a60b1b3d" providerId="ADAL" clId="{BE98FD1C-DD51-4ED2-BA86-A71E45B9534D}" dt="2019-10-16T12:40:22.773" v="377" actId="165"/>
          <ac:spMkLst>
            <pc:docMk/>
            <pc:sldMk cId="543040047" sldId="338"/>
            <ac:spMk id="6" creationId="{E916C53B-26E2-40BB-AF54-3F996214C538}"/>
          </ac:spMkLst>
        </pc:spChg>
        <pc:spChg chg="mod topLvl">
          <ac:chgData name="Paul O'Dowd" userId="f37f58e5-1e70-49c2-9437-c035a60b1b3d" providerId="ADAL" clId="{BE98FD1C-DD51-4ED2-BA86-A71E45B9534D}" dt="2019-10-16T12:40:22.773" v="377" actId="165"/>
          <ac:spMkLst>
            <pc:docMk/>
            <pc:sldMk cId="543040047" sldId="338"/>
            <ac:spMk id="7" creationId="{7859655B-FC04-4A70-B7D7-7C852A7AF220}"/>
          </ac:spMkLst>
        </pc:spChg>
        <pc:spChg chg="mod topLvl">
          <ac:chgData name="Paul O'Dowd" userId="f37f58e5-1e70-49c2-9437-c035a60b1b3d" providerId="ADAL" clId="{BE98FD1C-DD51-4ED2-BA86-A71E45B9534D}" dt="2019-10-16T12:40:22.773" v="377" actId="165"/>
          <ac:spMkLst>
            <pc:docMk/>
            <pc:sldMk cId="543040047" sldId="338"/>
            <ac:spMk id="12" creationId="{F34DFF33-4502-4480-8F6D-1E81814F0EB1}"/>
          </ac:spMkLst>
        </pc:spChg>
        <pc:spChg chg="mod topLvl">
          <ac:chgData name="Paul O'Dowd" userId="f37f58e5-1e70-49c2-9437-c035a60b1b3d" providerId="ADAL" clId="{BE98FD1C-DD51-4ED2-BA86-A71E45B9534D}" dt="2019-10-16T12:40:22.773" v="377" actId="165"/>
          <ac:spMkLst>
            <pc:docMk/>
            <pc:sldMk cId="543040047" sldId="338"/>
            <ac:spMk id="16" creationId="{267D89AD-539D-446F-B255-54C8DC564E73}"/>
          </ac:spMkLst>
        </pc:spChg>
        <pc:spChg chg="mod">
          <ac:chgData name="Paul O'Dowd" userId="f37f58e5-1e70-49c2-9437-c035a60b1b3d" providerId="ADAL" clId="{BE98FD1C-DD51-4ED2-BA86-A71E45B9534D}" dt="2019-10-16T12:40:22.238" v="376" actId="164"/>
          <ac:spMkLst>
            <pc:docMk/>
            <pc:sldMk cId="543040047" sldId="338"/>
            <ac:spMk id="29" creationId="{82642B9A-3476-4FB6-BC8D-275026FE6CCD}"/>
          </ac:spMkLst>
        </pc:spChg>
        <pc:spChg chg="mod">
          <ac:chgData name="Paul O'Dowd" userId="f37f58e5-1e70-49c2-9437-c035a60b1b3d" providerId="ADAL" clId="{BE98FD1C-DD51-4ED2-BA86-A71E45B9534D}" dt="2019-10-16T12:40:22.238" v="376" actId="164"/>
          <ac:spMkLst>
            <pc:docMk/>
            <pc:sldMk cId="543040047" sldId="338"/>
            <ac:spMk id="34" creationId="{C97BABE8-E658-466E-AB5B-E5A6AED0F6C4}"/>
          </ac:spMkLst>
        </pc:spChg>
        <pc:spChg chg="mod">
          <ac:chgData name="Paul O'Dowd" userId="f37f58e5-1e70-49c2-9437-c035a60b1b3d" providerId="ADAL" clId="{BE98FD1C-DD51-4ED2-BA86-A71E45B9534D}" dt="2019-10-16T12:40:22.238" v="376" actId="164"/>
          <ac:spMkLst>
            <pc:docMk/>
            <pc:sldMk cId="543040047" sldId="338"/>
            <ac:spMk id="37" creationId="{E6FFE36E-8496-434C-9A02-ABEFB6534302}"/>
          </ac:spMkLst>
        </pc:spChg>
        <pc:grpChg chg="add del mod">
          <ac:chgData name="Paul O'Dowd" userId="f37f58e5-1e70-49c2-9437-c035a60b1b3d" providerId="ADAL" clId="{BE98FD1C-DD51-4ED2-BA86-A71E45B9534D}" dt="2019-10-16T12:40:22.773" v="377" actId="165"/>
          <ac:grpSpMkLst>
            <pc:docMk/>
            <pc:sldMk cId="543040047" sldId="338"/>
            <ac:grpSpMk id="4" creationId="{40831F85-EEC6-4F76-8234-E23A5B87D558}"/>
          </ac:grpSpMkLst>
        </pc:grpChg>
        <pc:grpChg chg="mod topLvl">
          <ac:chgData name="Paul O'Dowd" userId="f37f58e5-1e70-49c2-9437-c035a60b1b3d" providerId="ADAL" clId="{BE98FD1C-DD51-4ED2-BA86-A71E45B9534D}" dt="2019-10-16T12:40:22.773" v="377" actId="165"/>
          <ac:grpSpMkLst>
            <pc:docMk/>
            <pc:sldMk cId="543040047" sldId="338"/>
            <ac:grpSpMk id="8" creationId="{54ACCC22-4E04-43F5-9FB7-3DB6D8C04AD6}"/>
          </ac:grpSpMkLst>
        </pc:grpChg>
        <pc:grpChg chg="mod">
          <ac:chgData name="Paul O'Dowd" userId="f37f58e5-1e70-49c2-9437-c035a60b1b3d" providerId="ADAL" clId="{BE98FD1C-DD51-4ED2-BA86-A71E45B9534D}" dt="2019-10-16T12:40:22.238" v="376" actId="164"/>
          <ac:grpSpMkLst>
            <pc:docMk/>
            <pc:sldMk cId="543040047" sldId="338"/>
            <ac:grpSpMk id="21" creationId="{F3C66685-EF75-4F31-B576-A2AFC79AE227}"/>
          </ac:grpSpMkLst>
        </pc:grpChg>
        <pc:grpChg chg="add mod">
          <ac:chgData name="Paul O'Dowd" userId="f37f58e5-1e70-49c2-9437-c035a60b1b3d" providerId="ADAL" clId="{BE98FD1C-DD51-4ED2-BA86-A71E45B9534D}" dt="2019-10-16T12:40:22.238" v="376" actId="164"/>
          <ac:grpSpMkLst>
            <pc:docMk/>
            <pc:sldMk cId="543040047" sldId="338"/>
            <ac:grpSpMk id="27" creationId="{0B46FB99-CA72-48ED-8079-5C39A77F5178}"/>
          </ac:grpSpMkLst>
        </pc:grpChg>
        <pc:grpChg chg="add mod">
          <ac:chgData name="Paul O'Dowd" userId="f37f58e5-1e70-49c2-9437-c035a60b1b3d" providerId="ADAL" clId="{BE98FD1C-DD51-4ED2-BA86-A71E45B9534D}" dt="2019-10-16T12:40:21.784" v="375" actId="164"/>
          <ac:grpSpMkLst>
            <pc:docMk/>
            <pc:sldMk cId="543040047" sldId="338"/>
            <ac:grpSpMk id="28" creationId="{228FD714-AFDF-47BA-86E2-83CD57659DF8}"/>
          </ac:grpSpMkLst>
        </pc:grpChg>
        <pc:cxnChg chg="mod topLvl">
          <ac:chgData name="Paul O'Dowd" userId="f37f58e5-1e70-49c2-9437-c035a60b1b3d" providerId="ADAL" clId="{BE98FD1C-DD51-4ED2-BA86-A71E45B9534D}" dt="2019-10-16T12:40:22.773" v="377" actId="165"/>
          <ac:cxnSpMkLst>
            <pc:docMk/>
            <pc:sldMk cId="543040047" sldId="338"/>
            <ac:cxnSpMk id="9" creationId="{6473E108-D735-4BCC-A5FC-7A8F241AB55D}"/>
          </ac:cxnSpMkLst>
        </pc:cxnChg>
        <pc:cxnChg chg="mod topLvl">
          <ac:chgData name="Paul O'Dowd" userId="f37f58e5-1e70-49c2-9437-c035a60b1b3d" providerId="ADAL" clId="{BE98FD1C-DD51-4ED2-BA86-A71E45B9534D}" dt="2019-10-16T12:40:22.773" v="377" actId="165"/>
          <ac:cxnSpMkLst>
            <pc:docMk/>
            <pc:sldMk cId="543040047" sldId="338"/>
            <ac:cxnSpMk id="10" creationId="{76D2B347-88DC-406A-B347-B29D05FB9587}"/>
          </ac:cxnSpMkLst>
        </pc:cxnChg>
        <pc:cxnChg chg="mod topLvl">
          <ac:chgData name="Paul O'Dowd" userId="f37f58e5-1e70-49c2-9437-c035a60b1b3d" providerId="ADAL" clId="{BE98FD1C-DD51-4ED2-BA86-A71E45B9534D}" dt="2019-10-16T12:40:22.773" v="377" actId="165"/>
          <ac:cxnSpMkLst>
            <pc:docMk/>
            <pc:sldMk cId="543040047" sldId="338"/>
            <ac:cxnSpMk id="11" creationId="{73180A0B-5D53-4D2C-A80D-BE785539E6F0}"/>
          </ac:cxnSpMkLst>
        </pc:cxnChg>
        <pc:cxnChg chg="mod topLvl">
          <ac:chgData name="Paul O'Dowd" userId="f37f58e5-1e70-49c2-9437-c035a60b1b3d" providerId="ADAL" clId="{BE98FD1C-DD51-4ED2-BA86-A71E45B9534D}" dt="2019-10-16T12:40:22.773" v="377" actId="165"/>
          <ac:cxnSpMkLst>
            <pc:docMk/>
            <pc:sldMk cId="543040047" sldId="338"/>
            <ac:cxnSpMk id="13" creationId="{79E552D0-52BF-4DB0-95A4-90D4BBB6DAB9}"/>
          </ac:cxnSpMkLst>
        </pc:cxnChg>
        <pc:cxnChg chg="mod topLvl">
          <ac:chgData name="Paul O'Dowd" userId="f37f58e5-1e70-49c2-9437-c035a60b1b3d" providerId="ADAL" clId="{BE98FD1C-DD51-4ED2-BA86-A71E45B9534D}" dt="2019-10-16T12:40:22.773" v="377" actId="165"/>
          <ac:cxnSpMkLst>
            <pc:docMk/>
            <pc:sldMk cId="543040047" sldId="338"/>
            <ac:cxnSpMk id="14" creationId="{665D2CE3-3B18-45F9-999E-4C579B8691D1}"/>
          </ac:cxnSpMkLst>
        </pc:cxnChg>
        <pc:cxnChg chg="mod topLvl">
          <ac:chgData name="Paul O'Dowd" userId="f37f58e5-1e70-49c2-9437-c035a60b1b3d" providerId="ADAL" clId="{BE98FD1C-DD51-4ED2-BA86-A71E45B9534D}" dt="2019-10-16T12:40:22.773" v="377" actId="165"/>
          <ac:cxnSpMkLst>
            <pc:docMk/>
            <pc:sldMk cId="543040047" sldId="338"/>
            <ac:cxnSpMk id="15" creationId="{C5BDB703-47DC-4F63-8287-45A9A349B01D}"/>
          </ac:cxnSpMkLst>
        </pc:cxnChg>
        <pc:cxnChg chg="mod">
          <ac:chgData name="Paul O'Dowd" userId="f37f58e5-1e70-49c2-9437-c035a60b1b3d" providerId="ADAL" clId="{BE98FD1C-DD51-4ED2-BA86-A71E45B9534D}" dt="2019-10-16T12:40:22.238" v="376" actId="164"/>
          <ac:cxnSpMkLst>
            <pc:docMk/>
            <pc:sldMk cId="543040047" sldId="338"/>
            <ac:cxnSpMk id="36" creationId="{EA74A169-1E6B-4312-8F80-691A492D2479}"/>
          </ac:cxnSpMkLst>
        </pc:cxnChg>
      </pc:sldChg>
      <pc:sldChg chg="addSp delSp modSp add">
        <pc:chgData name="Paul O'Dowd" userId="f37f58e5-1e70-49c2-9437-c035a60b1b3d" providerId="ADAL" clId="{BE98FD1C-DD51-4ED2-BA86-A71E45B9534D}" dt="2019-10-16T13:11:03.208" v="1157"/>
        <pc:sldMkLst>
          <pc:docMk/>
          <pc:sldMk cId="2845517913" sldId="338"/>
        </pc:sldMkLst>
        <pc:spChg chg="del">
          <ac:chgData name="Paul O'Dowd" userId="f37f58e5-1e70-49c2-9437-c035a60b1b3d" providerId="ADAL" clId="{BE98FD1C-DD51-4ED2-BA86-A71E45B9534D}" dt="2019-10-16T13:11:02.985" v="1156" actId="478"/>
          <ac:spMkLst>
            <pc:docMk/>
            <pc:sldMk cId="2845517913" sldId="338"/>
            <ac:spMk id="3" creationId="{FC477B51-8AD6-4E25-8EB8-8A1F03520A34}"/>
          </ac:spMkLst>
        </pc:spChg>
        <pc:spChg chg="add mod">
          <ac:chgData name="Paul O'Dowd" userId="f37f58e5-1e70-49c2-9437-c035a60b1b3d" providerId="ADAL" clId="{BE98FD1C-DD51-4ED2-BA86-A71E45B9534D}" dt="2019-10-16T12:43:11.206" v="445" actId="20577"/>
          <ac:spMkLst>
            <pc:docMk/>
            <pc:sldMk cId="2845517913" sldId="338"/>
            <ac:spMk id="4" creationId="{3071261D-34C5-48B2-847E-BD0FB499D0AA}"/>
          </ac:spMkLst>
        </pc:spChg>
        <pc:spChg chg="add mod">
          <ac:chgData name="Paul O'Dowd" userId="f37f58e5-1e70-49c2-9437-c035a60b1b3d" providerId="ADAL" clId="{BE98FD1C-DD51-4ED2-BA86-A71E45B9534D}" dt="2019-10-16T12:44:02.493" v="463" actId="1076"/>
          <ac:spMkLst>
            <pc:docMk/>
            <pc:sldMk cId="2845517913" sldId="338"/>
            <ac:spMk id="5" creationId="{338A3B9D-17E3-4BAD-B12C-8051223A5CAE}"/>
          </ac:spMkLst>
        </pc:spChg>
        <pc:spChg chg="add mod ord">
          <ac:chgData name="Paul O'Dowd" userId="f37f58e5-1e70-49c2-9437-c035a60b1b3d" providerId="ADAL" clId="{BE98FD1C-DD51-4ED2-BA86-A71E45B9534D}" dt="2019-10-16T12:44:33.484" v="473" actId="167"/>
          <ac:spMkLst>
            <pc:docMk/>
            <pc:sldMk cId="2845517913" sldId="338"/>
            <ac:spMk id="6" creationId="{02E31EA0-9C8C-4574-B984-DC2809153F66}"/>
          </ac:spMkLst>
        </pc:spChg>
        <pc:spChg chg="add mod">
          <ac:chgData name="Paul O'Dowd" userId="f37f58e5-1e70-49c2-9437-c035a60b1b3d" providerId="ADAL" clId="{BE98FD1C-DD51-4ED2-BA86-A71E45B9534D}" dt="2019-10-16T12:44:05.196" v="464" actId="1076"/>
          <ac:spMkLst>
            <pc:docMk/>
            <pc:sldMk cId="2845517913" sldId="338"/>
            <ac:spMk id="11" creationId="{9B5D75FE-D6A3-4879-BD42-FEDF5203733B}"/>
          </ac:spMkLst>
        </pc:spChg>
        <pc:spChg chg="add mod">
          <ac:chgData name="Paul O'Dowd" userId="f37f58e5-1e70-49c2-9437-c035a60b1b3d" providerId="ADAL" clId="{BE98FD1C-DD51-4ED2-BA86-A71E45B9534D}" dt="2019-10-16T12:44:51.034" v="483" actId="1076"/>
          <ac:spMkLst>
            <pc:docMk/>
            <pc:sldMk cId="2845517913" sldId="338"/>
            <ac:spMk id="12" creationId="{CF3A6862-2BAA-441D-9154-310DAB6315B6}"/>
          </ac:spMkLst>
        </pc:spChg>
        <pc:spChg chg="add mod ord">
          <ac:chgData name="Paul O'Dowd" userId="f37f58e5-1e70-49c2-9437-c035a60b1b3d" providerId="ADAL" clId="{BE98FD1C-DD51-4ED2-BA86-A71E45B9534D}" dt="2019-10-16T12:45:10.872" v="494" actId="1036"/>
          <ac:spMkLst>
            <pc:docMk/>
            <pc:sldMk cId="2845517913" sldId="338"/>
            <ac:spMk id="14" creationId="{7C78595E-850E-4530-9931-CE157C213034}"/>
          </ac:spMkLst>
        </pc:spChg>
        <pc:spChg chg="add mod ord">
          <ac:chgData name="Paul O'Dowd" userId="f37f58e5-1e70-49c2-9437-c035a60b1b3d" providerId="ADAL" clId="{BE98FD1C-DD51-4ED2-BA86-A71E45B9534D}" dt="2019-10-16T12:45:18.033" v="499" actId="1036"/>
          <ac:spMkLst>
            <pc:docMk/>
            <pc:sldMk cId="2845517913" sldId="338"/>
            <ac:spMk id="15" creationId="{17AD31C2-30C9-4F93-ADA7-22711836D715}"/>
          </ac:spMkLst>
        </pc:spChg>
        <pc:spChg chg="add del">
          <ac:chgData name="Paul O'Dowd" userId="f37f58e5-1e70-49c2-9437-c035a60b1b3d" providerId="ADAL" clId="{BE98FD1C-DD51-4ED2-BA86-A71E45B9534D}" dt="2019-10-16T13:10:43.250" v="1149"/>
          <ac:spMkLst>
            <pc:docMk/>
            <pc:sldMk cId="2845517913" sldId="338"/>
            <ac:spMk id="16" creationId="{3583F634-E500-4CCC-8BB3-60A60C7FBB70}"/>
          </ac:spMkLst>
        </pc:spChg>
        <pc:spChg chg="add del">
          <ac:chgData name="Paul O'Dowd" userId="f37f58e5-1e70-49c2-9437-c035a60b1b3d" providerId="ADAL" clId="{BE98FD1C-DD51-4ED2-BA86-A71E45B9534D}" dt="2019-10-16T13:10:43.250" v="1149"/>
          <ac:spMkLst>
            <pc:docMk/>
            <pc:sldMk cId="2845517913" sldId="338"/>
            <ac:spMk id="17" creationId="{A95ED513-0F7D-4A71-99EF-8949E185DC2D}"/>
          </ac:spMkLst>
        </pc:spChg>
        <pc:spChg chg="add">
          <ac:chgData name="Paul O'Dowd" userId="f37f58e5-1e70-49c2-9437-c035a60b1b3d" providerId="ADAL" clId="{BE98FD1C-DD51-4ED2-BA86-A71E45B9534D}" dt="2019-10-16T13:10:45.246" v="1151"/>
          <ac:spMkLst>
            <pc:docMk/>
            <pc:sldMk cId="2845517913" sldId="338"/>
            <ac:spMk id="18" creationId="{32197989-7BC3-49DC-BD1F-0030CC31DEA8}"/>
          </ac:spMkLst>
        </pc:spChg>
        <pc:spChg chg="add">
          <ac:chgData name="Paul O'Dowd" userId="f37f58e5-1e70-49c2-9437-c035a60b1b3d" providerId="ADAL" clId="{BE98FD1C-DD51-4ED2-BA86-A71E45B9534D}" dt="2019-10-16T13:10:45.246" v="1151"/>
          <ac:spMkLst>
            <pc:docMk/>
            <pc:sldMk cId="2845517913" sldId="338"/>
            <ac:spMk id="19" creationId="{C79D17EB-EA91-4A8D-96F0-02663464E84C}"/>
          </ac:spMkLst>
        </pc:spChg>
        <pc:spChg chg="add">
          <ac:chgData name="Paul O'Dowd" userId="f37f58e5-1e70-49c2-9437-c035a60b1b3d" providerId="ADAL" clId="{BE98FD1C-DD51-4ED2-BA86-A71E45B9534D}" dt="2019-10-16T13:11:03.208" v="1157"/>
          <ac:spMkLst>
            <pc:docMk/>
            <pc:sldMk cId="2845517913" sldId="338"/>
            <ac:spMk id="20" creationId="{89408351-9729-4AE0-947C-6B3759D8966E}"/>
          </ac:spMkLst>
        </pc:spChg>
        <pc:spChg chg="del">
          <ac:chgData name="Paul O'Dowd" userId="f37f58e5-1e70-49c2-9437-c035a60b1b3d" providerId="ADAL" clId="{BE98FD1C-DD51-4ED2-BA86-A71E45B9534D}" dt="2019-10-16T13:10:45.057" v="1150" actId="478"/>
          <ac:spMkLst>
            <pc:docMk/>
            <pc:sldMk cId="2845517913" sldId="338"/>
            <ac:spMk id="31" creationId="{E7AADAFA-B02C-4E4C-8A93-05D8BD76E5CC}"/>
          </ac:spMkLst>
        </pc:spChg>
        <pc:spChg chg="del">
          <ac:chgData name="Paul O'Dowd" userId="f37f58e5-1e70-49c2-9437-c035a60b1b3d" providerId="ADAL" clId="{BE98FD1C-DD51-4ED2-BA86-A71E45B9534D}" dt="2019-10-16T13:10:45.057" v="1150" actId="478"/>
          <ac:spMkLst>
            <pc:docMk/>
            <pc:sldMk cId="2845517913" sldId="338"/>
            <ac:spMk id="32" creationId="{2C9A551E-37FC-4A3F-A85F-126CA3917BE7}"/>
          </ac:spMkLst>
        </pc:spChg>
        <pc:spChg chg="mod">
          <ac:chgData name="Paul O'Dowd" userId="f37f58e5-1e70-49c2-9437-c035a60b1b3d" providerId="ADAL" clId="{BE98FD1C-DD51-4ED2-BA86-A71E45B9534D}" dt="2019-10-16T12:44:49.776" v="481" actId="1076"/>
          <ac:spMkLst>
            <pc:docMk/>
            <pc:sldMk cId="2845517913" sldId="338"/>
            <ac:spMk id="35" creationId="{6C39FEF9-0A6F-4EE0-B967-0605F46F6E9D}"/>
          </ac:spMkLst>
        </pc:spChg>
      </pc:sldChg>
      <pc:sldChg chg="addSp delSp modSp add">
        <pc:chgData name="Paul O'Dowd" userId="f37f58e5-1e70-49c2-9437-c035a60b1b3d" providerId="ADAL" clId="{BE98FD1C-DD51-4ED2-BA86-A71E45B9534D}" dt="2019-10-17T08:37:22.994" v="3548"/>
        <pc:sldMkLst>
          <pc:docMk/>
          <pc:sldMk cId="308782966" sldId="339"/>
        </pc:sldMkLst>
        <pc:spChg chg="mod">
          <ac:chgData name="Paul O'Dowd" userId="f37f58e5-1e70-49c2-9437-c035a60b1b3d" providerId="ADAL" clId="{BE98FD1C-DD51-4ED2-BA86-A71E45B9534D}" dt="2019-10-16T13:05:26.955" v="1055" actId="20577"/>
          <ac:spMkLst>
            <pc:docMk/>
            <pc:sldMk cId="308782966" sldId="339"/>
            <ac:spMk id="3" creationId="{FC477B51-8AD6-4E25-8EB8-8A1F03520A34}"/>
          </ac:spMkLst>
        </pc:spChg>
        <pc:spChg chg="add del mod">
          <ac:chgData name="Paul O'Dowd" userId="f37f58e5-1e70-49c2-9437-c035a60b1b3d" providerId="ADAL" clId="{BE98FD1C-DD51-4ED2-BA86-A71E45B9534D}" dt="2019-10-16T12:53:20.467" v="651" actId="478"/>
          <ac:spMkLst>
            <pc:docMk/>
            <pc:sldMk cId="308782966" sldId="339"/>
            <ac:spMk id="4" creationId="{E311FE94-12F3-470E-B308-7AD38EE593FA}"/>
          </ac:spMkLst>
        </pc:spChg>
        <pc:spChg chg="add mod">
          <ac:chgData name="Paul O'Dowd" userId="f37f58e5-1e70-49c2-9437-c035a60b1b3d" providerId="ADAL" clId="{BE98FD1C-DD51-4ED2-BA86-A71E45B9534D}" dt="2019-10-16T15:22:45.495" v="1753" actId="14100"/>
          <ac:spMkLst>
            <pc:docMk/>
            <pc:sldMk cId="308782966" sldId="339"/>
            <ac:spMk id="5" creationId="{4D6BDC76-588E-43CA-88E6-695BD61892D1}"/>
          </ac:spMkLst>
        </pc:spChg>
        <pc:spChg chg="add mod">
          <ac:chgData name="Paul O'Dowd" userId="f37f58e5-1e70-49c2-9437-c035a60b1b3d" providerId="ADAL" clId="{BE98FD1C-DD51-4ED2-BA86-A71E45B9534D}" dt="2019-10-16T15:23:03.815" v="1770" actId="1076"/>
          <ac:spMkLst>
            <pc:docMk/>
            <pc:sldMk cId="308782966" sldId="339"/>
            <ac:spMk id="6" creationId="{17538F7A-D90C-44DE-8E7F-CC48C2A91179}"/>
          </ac:spMkLst>
        </pc:spChg>
        <pc:spChg chg="add mod">
          <ac:chgData name="Paul O'Dowd" userId="f37f58e5-1e70-49c2-9437-c035a60b1b3d" providerId="ADAL" clId="{BE98FD1C-DD51-4ED2-BA86-A71E45B9534D}" dt="2019-10-16T15:24:08.748" v="1844" actId="20577"/>
          <ac:spMkLst>
            <pc:docMk/>
            <pc:sldMk cId="308782966" sldId="339"/>
            <ac:spMk id="7" creationId="{B26B3C86-5416-4EBD-A2B4-2BD351786A64}"/>
          </ac:spMkLst>
        </pc:spChg>
        <pc:spChg chg="add mod ord">
          <ac:chgData name="Paul O'Dowd" userId="f37f58e5-1e70-49c2-9437-c035a60b1b3d" providerId="ADAL" clId="{BE98FD1C-DD51-4ED2-BA86-A71E45B9534D}" dt="2019-10-16T15:23:55.951" v="1833" actId="207"/>
          <ac:spMkLst>
            <pc:docMk/>
            <pc:sldMk cId="308782966" sldId="339"/>
            <ac:spMk id="8" creationId="{01DCF7FD-E5D8-4C55-9046-838D76C2E93B}"/>
          </ac:spMkLst>
        </pc:spChg>
        <pc:spChg chg="add mod">
          <ac:chgData name="Paul O'Dowd" userId="f37f58e5-1e70-49c2-9437-c035a60b1b3d" providerId="ADAL" clId="{BE98FD1C-DD51-4ED2-BA86-A71E45B9534D}" dt="2019-10-17T08:37:22.994" v="3548"/>
          <ac:spMkLst>
            <pc:docMk/>
            <pc:sldMk cId="308782966" sldId="339"/>
            <ac:spMk id="10" creationId="{109D329F-1A32-405F-A5AC-AFDDCC558D9A}"/>
          </ac:spMkLst>
        </pc:spChg>
        <pc:spChg chg="add">
          <ac:chgData name="Paul O'Dowd" userId="f37f58e5-1e70-49c2-9437-c035a60b1b3d" providerId="ADAL" clId="{BE98FD1C-DD51-4ED2-BA86-A71E45B9534D}" dt="2019-10-16T13:05:19.401" v="1043"/>
          <ac:spMkLst>
            <pc:docMk/>
            <pc:sldMk cId="308782966" sldId="339"/>
            <ac:spMk id="12" creationId="{06AEFF5B-3425-488A-893B-82DD00A1D3E5}"/>
          </ac:spMkLst>
        </pc:spChg>
        <pc:spChg chg="add">
          <ac:chgData name="Paul O'Dowd" userId="f37f58e5-1e70-49c2-9437-c035a60b1b3d" providerId="ADAL" clId="{BE98FD1C-DD51-4ED2-BA86-A71E45B9534D}" dt="2019-10-16T13:05:19.401" v="1043"/>
          <ac:spMkLst>
            <pc:docMk/>
            <pc:sldMk cId="308782966" sldId="339"/>
            <ac:spMk id="13" creationId="{62EEAFAA-AD57-4261-8BF1-D5A139614000}"/>
          </ac:spMkLst>
        </pc:spChg>
        <pc:spChg chg="del mod">
          <ac:chgData name="Paul O'Dowd" userId="f37f58e5-1e70-49c2-9437-c035a60b1b3d" providerId="ADAL" clId="{BE98FD1C-DD51-4ED2-BA86-A71E45B9534D}" dt="2019-10-16T13:05:19.001" v="1042" actId="478"/>
          <ac:spMkLst>
            <pc:docMk/>
            <pc:sldMk cId="308782966" sldId="339"/>
            <ac:spMk id="31" creationId="{E7AADAFA-B02C-4E4C-8A93-05D8BD76E5CC}"/>
          </ac:spMkLst>
        </pc:spChg>
        <pc:spChg chg="del">
          <ac:chgData name="Paul O'Dowd" userId="f37f58e5-1e70-49c2-9437-c035a60b1b3d" providerId="ADAL" clId="{BE98FD1C-DD51-4ED2-BA86-A71E45B9534D}" dt="2019-10-16T13:05:19.001" v="1042" actId="478"/>
          <ac:spMkLst>
            <pc:docMk/>
            <pc:sldMk cId="308782966" sldId="339"/>
            <ac:spMk id="32" creationId="{2C9A551E-37FC-4A3F-A85F-126CA3917BE7}"/>
          </ac:spMkLst>
        </pc:spChg>
        <pc:spChg chg="mod">
          <ac:chgData name="Paul O'Dowd" userId="f37f58e5-1e70-49c2-9437-c035a60b1b3d" providerId="ADAL" clId="{BE98FD1C-DD51-4ED2-BA86-A71E45B9534D}" dt="2019-10-17T08:36:47.908" v="3540"/>
          <ac:spMkLst>
            <pc:docMk/>
            <pc:sldMk cId="308782966" sldId="339"/>
            <ac:spMk id="35" creationId="{6C39FEF9-0A6F-4EE0-B967-0605F46F6E9D}"/>
          </ac:spMkLst>
        </pc:spChg>
        <pc:picChg chg="add mod">
          <ac:chgData name="Paul O'Dowd" userId="f37f58e5-1e70-49c2-9437-c035a60b1b3d" providerId="ADAL" clId="{BE98FD1C-DD51-4ED2-BA86-A71E45B9534D}" dt="2019-10-16T12:46:48.759" v="507" actId="1076"/>
          <ac:picMkLst>
            <pc:docMk/>
            <pc:sldMk cId="308782966" sldId="339"/>
            <ac:picMk id="1026" creationId="{C193B61D-56BC-4C00-AE81-BCA3FB64CA23}"/>
          </ac:picMkLst>
        </pc:picChg>
      </pc:sldChg>
      <pc:sldChg chg="addSp delSp modSp add">
        <pc:chgData name="Paul O'Dowd" userId="f37f58e5-1e70-49c2-9437-c035a60b1b3d" providerId="ADAL" clId="{BE98FD1C-DD51-4ED2-BA86-A71E45B9534D}" dt="2019-10-17T08:38:46.607" v="3560"/>
        <pc:sldMkLst>
          <pc:docMk/>
          <pc:sldMk cId="1263398531" sldId="340"/>
        </pc:sldMkLst>
        <pc:spChg chg="del">
          <ac:chgData name="Paul O'Dowd" userId="f37f58e5-1e70-49c2-9437-c035a60b1b3d" providerId="ADAL" clId="{BE98FD1C-DD51-4ED2-BA86-A71E45B9534D}" dt="2019-10-16T13:10:57.566" v="1154" actId="478"/>
          <ac:spMkLst>
            <pc:docMk/>
            <pc:sldMk cId="1263398531" sldId="340"/>
            <ac:spMk id="3" creationId="{FC477B51-8AD6-4E25-8EB8-8A1F03520A34}"/>
          </ac:spMkLst>
        </pc:spChg>
        <pc:spChg chg="del">
          <ac:chgData name="Paul O'Dowd" userId="f37f58e5-1e70-49c2-9437-c035a60b1b3d" providerId="ADAL" clId="{BE98FD1C-DD51-4ED2-BA86-A71E45B9534D}" dt="2019-10-16T13:06:12.427" v="1086" actId="478"/>
          <ac:spMkLst>
            <pc:docMk/>
            <pc:sldMk cId="1263398531" sldId="340"/>
            <ac:spMk id="10" creationId="{109D329F-1A32-405F-A5AC-AFDDCC558D9A}"/>
          </ac:spMkLst>
        </pc:spChg>
        <pc:spChg chg="add del mod">
          <ac:chgData name="Paul O'Dowd" userId="f37f58e5-1e70-49c2-9437-c035a60b1b3d" providerId="ADAL" clId="{BE98FD1C-DD51-4ED2-BA86-A71E45B9534D}" dt="2019-10-17T08:37:29.009" v="3549" actId="478"/>
          <ac:spMkLst>
            <pc:docMk/>
            <pc:sldMk cId="1263398531" sldId="340"/>
            <ac:spMk id="23" creationId="{6D45E224-D6FD-4EDD-8E93-6EEEE16B26D9}"/>
          </ac:spMkLst>
        </pc:spChg>
        <pc:spChg chg="add">
          <ac:chgData name="Paul O'Dowd" userId="f37f58e5-1e70-49c2-9437-c035a60b1b3d" providerId="ADAL" clId="{BE98FD1C-DD51-4ED2-BA86-A71E45B9534D}" dt="2019-10-16T13:10:57.800" v="1155"/>
          <ac:spMkLst>
            <pc:docMk/>
            <pc:sldMk cId="1263398531" sldId="340"/>
            <ac:spMk id="24" creationId="{3C004587-5C04-4C13-9567-18A9B88ECF45}"/>
          </ac:spMkLst>
        </pc:spChg>
        <pc:spChg chg="add del">
          <ac:chgData name="Paul O'Dowd" userId="f37f58e5-1e70-49c2-9437-c035a60b1b3d" providerId="ADAL" clId="{BE98FD1C-DD51-4ED2-BA86-A71E45B9534D}" dt="2019-10-17T08:37:48.778" v="3551"/>
          <ac:spMkLst>
            <pc:docMk/>
            <pc:sldMk cId="1263398531" sldId="340"/>
            <ac:spMk id="25" creationId="{8B48B30A-65FA-4986-AE93-6C9295776A23}"/>
          </ac:spMkLst>
        </pc:spChg>
        <pc:spChg chg="add mod">
          <ac:chgData name="Paul O'Dowd" userId="f37f58e5-1e70-49c2-9437-c035a60b1b3d" providerId="ADAL" clId="{BE98FD1C-DD51-4ED2-BA86-A71E45B9534D}" dt="2019-10-17T08:38:21.126" v="3555" actId="313"/>
          <ac:spMkLst>
            <pc:docMk/>
            <pc:sldMk cId="1263398531" sldId="340"/>
            <ac:spMk id="27" creationId="{4A2B25FF-0200-4A9D-9270-B29163565752}"/>
          </ac:spMkLst>
        </pc:spChg>
        <pc:spChg chg="add del">
          <ac:chgData name="Paul O'Dowd" userId="f37f58e5-1e70-49c2-9437-c035a60b1b3d" providerId="ADAL" clId="{BE98FD1C-DD51-4ED2-BA86-A71E45B9534D}" dt="2019-10-17T08:38:42.160" v="3559"/>
          <ac:spMkLst>
            <pc:docMk/>
            <pc:sldMk cId="1263398531" sldId="340"/>
            <ac:spMk id="29" creationId="{63567DAB-1630-42B3-B712-E4C0BE672DBE}"/>
          </ac:spMkLst>
        </pc:spChg>
        <pc:spChg chg="add">
          <ac:chgData name="Paul O'Dowd" userId="f37f58e5-1e70-49c2-9437-c035a60b1b3d" providerId="ADAL" clId="{BE98FD1C-DD51-4ED2-BA86-A71E45B9534D}" dt="2019-10-17T08:38:46.607" v="3560"/>
          <ac:spMkLst>
            <pc:docMk/>
            <pc:sldMk cId="1263398531" sldId="340"/>
            <ac:spMk id="30" creationId="{BE93176B-2AB1-400B-A6E5-FB5C1C2A0D37}"/>
          </ac:spMkLst>
        </pc:spChg>
        <pc:spChg chg="add del mod">
          <ac:chgData name="Paul O'Dowd" userId="f37f58e5-1e70-49c2-9437-c035a60b1b3d" providerId="ADAL" clId="{BE98FD1C-DD51-4ED2-BA86-A71E45B9534D}" dt="2019-10-16T13:05:15.269" v="1041" actId="478"/>
          <ac:spMkLst>
            <pc:docMk/>
            <pc:sldMk cId="1263398531" sldId="340"/>
            <ac:spMk id="31" creationId="{E7AADAFA-B02C-4E4C-8A93-05D8BD76E5CC}"/>
          </ac:spMkLst>
        </pc:spChg>
        <pc:spChg chg="add del">
          <ac:chgData name="Paul O'Dowd" userId="f37f58e5-1e70-49c2-9437-c035a60b1b3d" providerId="ADAL" clId="{BE98FD1C-DD51-4ED2-BA86-A71E45B9534D}" dt="2019-10-16T13:05:15.269" v="1041" actId="478"/>
          <ac:spMkLst>
            <pc:docMk/>
            <pc:sldMk cId="1263398531" sldId="340"/>
            <ac:spMk id="32" creationId="{2C9A551E-37FC-4A3F-A85F-126CA3917BE7}"/>
          </ac:spMkLst>
        </pc:spChg>
        <pc:spChg chg="del mod">
          <ac:chgData name="Paul O'Dowd" userId="f37f58e5-1e70-49c2-9437-c035a60b1b3d" providerId="ADAL" clId="{BE98FD1C-DD51-4ED2-BA86-A71E45B9534D}" dt="2019-10-17T08:38:41.105" v="3557" actId="478"/>
          <ac:spMkLst>
            <pc:docMk/>
            <pc:sldMk cId="1263398531" sldId="340"/>
            <ac:spMk id="35" creationId="{6C39FEF9-0A6F-4EE0-B967-0605F46F6E9D}"/>
          </ac:spMkLst>
        </pc:spChg>
        <pc:cxnChg chg="add mod">
          <ac:chgData name="Paul O'Dowd" userId="f37f58e5-1e70-49c2-9437-c035a60b1b3d" providerId="ADAL" clId="{BE98FD1C-DD51-4ED2-BA86-A71E45B9534D}" dt="2019-10-16T12:54:08.200" v="660" actId="14100"/>
          <ac:cxnSpMkLst>
            <pc:docMk/>
            <pc:sldMk cId="1263398531" sldId="340"/>
            <ac:cxnSpMk id="5" creationId="{AF1B1F7F-5424-497B-B108-159EEE452B33}"/>
          </ac:cxnSpMkLst>
        </pc:cxnChg>
        <pc:cxnChg chg="add mod">
          <ac:chgData name="Paul O'Dowd" userId="f37f58e5-1e70-49c2-9437-c035a60b1b3d" providerId="ADAL" clId="{BE98FD1C-DD51-4ED2-BA86-A71E45B9534D}" dt="2019-10-16T12:54:11.368" v="662" actId="1076"/>
          <ac:cxnSpMkLst>
            <pc:docMk/>
            <pc:sldMk cId="1263398531" sldId="340"/>
            <ac:cxnSpMk id="16" creationId="{AE0B1E45-714B-4642-871B-82EA27690E6C}"/>
          </ac:cxnSpMkLst>
        </pc:cxnChg>
        <pc:cxnChg chg="add mod">
          <ac:chgData name="Paul O'Dowd" userId="f37f58e5-1e70-49c2-9437-c035a60b1b3d" providerId="ADAL" clId="{BE98FD1C-DD51-4ED2-BA86-A71E45B9534D}" dt="2019-10-16T12:54:18.608" v="666" actId="14100"/>
          <ac:cxnSpMkLst>
            <pc:docMk/>
            <pc:sldMk cId="1263398531" sldId="340"/>
            <ac:cxnSpMk id="17" creationId="{34A41225-576B-45A7-A8B0-3DCC3296B3E7}"/>
          </ac:cxnSpMkLst>
        </pc:cxnChg>
        <pc:cxnChg chg="add mod">
          <ac:chgData name="Paul O'Dowd" userId="f37f58e5-1e70-49c2-9437-c035a60b1b3d" providerId="ADAL" clId="{BE98FD1C-DD51-4ED2-BA86-A71E45B9534D}" dt="2019-10-16T12:54:24.928" v="669" actId="14100"/>
          <ac:cxnSpMkLst>
            <pc:docMk/>
            <pc:sldMk cId="1263398531" sldId="340"/>
            <ac:cxnSpMk id="20" creationId="{2A49CF99-0001-4BC6-AFC7-2BB4C7F9E339}"/>
          </ac:cxnSpMkLst>
        </pc:cxnChg>
        <pc:cxnChg chg="add mod">
          <ac:chgData name="Paul O'Dowd" userId="f37f58e5-1e70-49c2-9437-c035a60b1b3d" providerId="ADAL" clId="{BE98FD1C-DD51-4ED2-BA86-A71E45B9534D}" dt="2019-10-16T12:54:27.641" v="671" actId="1076"/>
          <ac:cxnSpMkLst>
            <pc:docMk/>
            <pc:sldMk cId="1263398531" sldId="340"/>
            <ac:cxnSpMk id="22" creationId="{DDF88E8E-4B0A-4E9B-A262-02F71311C6DE}"/>
          </ac:cxnSpMkLst>
        </pc:cxnChg>
      </pc:sldChg>
      <pc:sldChg chg="addSp delSp modSp add">
        <pc:chgData name="Paul O'Dowd" userId="f37f58e5-1e70-49c2-9437-c035a60b1b3d" providerId="ADAL" clId="{BE98FD1C-DD51-4ED2-BA86-A71E45B9534D}" dt="2019-10-16T13:17:08.284" v="1256" actId="313"/>
        <pc:sldMkLst>
          <pc:docMk/>
          <pc:sldMk cId="3135603423" sldId="341"/>
        </pc:sldMkLst>
        <pc:spChg chg="mod">
          <ac:chgData name="Paul O'Dowd" userId="f37f58e5-1e70-49c2-9437-c035a60b1b3d" providerId="ADAL" clId="{BE98FD1C-DD51-4ED2-BA86-A71E45B9534D}" dt="2019-10-16T12:57:54.223" v="852" actId="947"/>
          <ac:spMkLst>
            <pc:docMk/>
            <pc:sldMk cId="3135603423" sldId="341"/>
            <ac:spMk id="30" creationId="{3FF3A621-805A-467F-BE9A-1904C5A93F12}"/>
          </ac:spMkLst>
        </pc:spChg>
        <pc:spChg chg="add mod">
          <ac:chgData name="Paul O'Dowd" userId="f37f58e5-1e70-49c2-9437-c035a60b1b3d" providerId="ADAL" clId="{BE98FD1C-DD51-4ED2-BA86-A71E45B9534D}" dt="2019-10-16T13:17:08.284" v="1256" actId="313"/>
          <ac:spMkLst>
            <pc:docMk/>
            <pc:sldMk cId="3135603423" sldId="341"/>
            <ac:spMk id="32" creationId="{B67BC1FD-B858-4910-998B-C4B0DBA51345}"/>
          </ac:spMkLst>
        </pc:spChg>
        <pc:spChg chg="add mod">
          <ac:chgData name="Paul O'Dowd" userId="f37f58e5-1e70-49c2-9437-c035a60b1b3d" providerId="ADAL" clId="{BE98FD1C-DD51-4ED2-BA86-A71E45B9534D}" dt="2019-10-16T13:17:04.036" v="1254" actId="14100"/>
          <ac:spMkLst>
            <pc:docMk/>
            <pc:sldMk cId="3135603423" sldId="341"/>
            <ac:spMk id="34" creationId="{82ED7C92-140C-4572-8DA9-6C14474D3828}"/>
          </ac:spMkLst>
        </pc:spChg>
        <pc:grpChg chg="mod">
          <ac:chgData name="Paul O'Dowd" userId="f37f58e5-1e70-49c2-9437-c035a60b1b3d" providerId="ADAL" clId="{BE98FD1C-DD51-4ED2-BA86-A71E45B9534D}" dt="2019-10-16T13:08:34.465" v="1090" actId="1076"/>
          <ac:grpSpMkLst>
            <pc:docMk/>
            <pc:sldMk cId="3135603423" sldId="341"/>
            <ac:grpSpMk id="27" creationId="{940E6A6E-57D5-4E1D-82CD-395AA5736713}"/>
          </ac:grpSpMkLst>
        </pc:grpChg>
        <pc:cxnChg chg="add mod">
          <ac:chgData name="Paul O'Dowd" userId="f37f58e5-1e70-49c2-9437-c035a60b1b3d" providerId="ADAL" clId="{BE98FD1C-DD51-4ED2-BA86-A71E45B9534D}" dt="2019-10-16T13:16:53.715" v="1253" actId="14100"/>
          <ac:cxnSpMkLst>
            <pc:docMk/>
            <pc:sldMk cId="3135603423" sldId="341"/>
            <ac:cxnSpMk id="4" creationId="{A52A9C46-FCE4-4995-922D-550D41FE67AD}"/>
          </ac:cxnSpMkLst>
        </pc:cxnChg>
        <pc:cxnChg chg="del">
          <ac:chgData name="Paul O'Dowd" userId="f37f58e5-1e70-49c2-9437-c035a60b1b3d" providerId="ADAL" clId="{BE98FD1C-DD51-4ED2-BA86-A71E45B9534D}" dt="2019-10-16T12:57:00.480" v="746" actId="478"/>
          <ac:cxnSpMkLst>
            <pc:docMk/>
            <pc:sldMk cId="3135603423" sldId="341"/>
            <ac:cxnSpMk id="26" creationId="{8061B53C-9B7D-448F-AA6B-3CAD49EBB1E1}"/>
          </ac:cxnSpMkLst>
        </pc:cxnChg>
        <pc:cxnChg chg="del">
          <ac:chgData name="Paul O'Dowd" userId="f37f58e5-1e70-49c2-9437-c035a60b1b3d" providerId="ADAL" clId="{BE98FD1C-DD51-4ED2-BA86-A71E45B9534D}" dt="2019-10-16T12:57:01.232" v="747" actId="478"/>
          <ac:cxnSpMkLst>
            <pc:docMk/>
            <pc:sldMk cId="3135603423" sldId="341"/>
            <ac:cxnSpMk id="28" creationId="{CE0C9A68-FFA5-48E1-8A94-9D24126B9003}"/>
          </ac:cxnSpMkLst>
        </pc:cxnChg>
        <pc:cxnChg chg="add mod">
          <ac:chgData name="Paul O'Dowd" userId="f37f58e5-1e70-49c2-9437-c035a60b1b3d" providerId="ADAL" clId="{BE98FD1C-DD51-4ED2-BA86-A71E45B9534D}" dt="2019-10-16T12:57:18.228" v="751" actId="14100"/>
          <ac:cxnSpMkLst>
            <pc:docMk/>
            <pc:sldMk cId="3135603423" sldId="341"/>
            <ac:cxnSpMk id="29" creationId="{D976F269-7B65-44A7-9128-9169CE5C81ED}"/>
          </ac:cxnSpMkLst>
        </pc:cxnChg>
        <pc:cxnChg chg="add del mod">
          <ac:chgData name="Paul O'Dowd" userId="f37f58e5-1e70-49c2-9437-c035a60b1b3d" providerId="ADAL" clId="{BE98FD1C-DD51-4ED2-BA86-A71E45B9534D}" dt="2019-10-16T12:58:34.918" v="859" actId="478"/>
          <ac:cxnSpMkLst>
            <pc:docMk/>
            <pc:sldMk cId="3135603423" sldId="341"/>
            <ac:cxnSpMk id="33" creationId="{D1CF5CD0-D664-49EE-A6EC-FC857FEB61C2}"/>
          </ac:cxnSpMkLst>
        </pc:cxnChg>
        <pc:cxnChg chg="del">
          <ac:chgData name="Paul O'Dowd" userId="f37f58e5-1e70-49c2-9437-c035a60b1b3d" providerId="ADAL" clId="{BE98FD1C-DD51-4ED2-BA86-A71E45B9534D}" dt="2019-10-16T12:56:59.848" v="745" actId="478"/>
          <ac:cxnSpMkLst>
            <pc:docMk/>
            <pc:sldMk cId="3135603423" sldId="341"/>
            <ac:cxnSpMk id="61" creationId="{331918F3-C534-407F-A52B-F6C60788B3A8}"/>
          </ac:cxnSpMkLst>
        </pc:cxnChg>
      </pc:sldChg>
      <pc:sldChg chg="addSp delSp modSp add">
        <pc:chgData name="Paul O'Dowd" userId="f37f58e5-1e70-49c2-9437-c035a60b1b3d" providerId="ADAL" clId="{BE98FD1C-DD51-4ED2-BA86-A71E45B9534D}" dt="2019-10-16T13:17:21.101" v="1264" actId="313"/>
        <pc:sldMkLst>
          <pc:docMk/>
          <pc:sldMk cId="2682282993" sldId="342"/>
        </pc:sldMkLst>
        <pc:spChg chg="add mod">
          <ac:chgData name="Paul O'Dowd" userId="f37f58e5-1e70-49c2-9437-c035a60b1b3d" providerId="ADAL" clId="{BE98FD1C-DD51-4ED2-BA86-A71E45B9534D}" dt="2019-10-16T13:01:42.585" v="939" actId="1076"/>
          <ac:spMkLst>
            <pc:docMk/>
            <pc:sldMk cId="2682282993" sldId="342"/>
            <ac:spMk id="6" creationId="{089E0184-9DEE-4D13-AD43-D8D8B4C52FF9}"/>
          </ac:spMkLst>
        </pc:spChg>
        <pc:spChg chg="add del mod">
          <ac:chgData name="Paul O'Dowd" userId="f37f58e5-1e70-49c2-9437-c035a60b1b3d" providerId="ADAL" clId="{BE98FD1C-DD51-4ED2-BA86-A71E45B9534D}" dt="2019-10-16T13:02:08.367" v="950" actId="478"/>
          <ac:spMkLst>
            <pc:docMk/>
            <pc:sldMk cId="2682282993" sldId="342"/>
            <ac:spMk id="7" creationId="{53834E8A-8854-4870-9A23-20BCE6A01D48}"/>
          </ac:spMkLst>
        </pc:spChg>
        <pc:spChg chg="add mod">
          <ac:chgData name="Paul O'Dowd" userId="f37f58e5-1e70-49c2-9437-c035a60b1b3d" providerId="ADAL" clId="{BE98FD1C-DD51-4ED2-BA86-A71E45B9534D}" dt="2019-10-16T13:02:53.186" v="964" actId="1076"/>
          <ac:spMkLst>
            <pc:docMk/>
            <pc:sldMk cId="2682282993" sldId="342"/>
            <ac:spMk id="8" creationId="{59C57281-817A-4A47-A8F8-252E3D515DCD}"/>
          </ac:spMkLst>
        </pc:spChg>
        <pc:spChg chg="add mod">
          <ac:chgData name="Paul O'Dowd" userId="f37f58e5-1e70-49c2-9437-c035a60b1b3d" providerId="ADAL" clId="{BE98FD1C-DD51-4ED2-BA86-A71E45B9534D}" dt="2019-10-16T13:03:18.347" v="1019" actId="1076"/>
          <ac:spMkLst>
            <pc:docMk/>
            <pc:sldMk cId="2682282993" sldId="342"/>
            <ac:spMk id="9" creationId="{02A2B760-7709-44EF-BD77-951BA4A4ED2B}"/>
          </ac:spMkLst>
        </pc:spChg>
        <pc:spChg chg="add mod">
          <ac:chgData name="Paul O'Dowd" userId="f37f58e5-1e70-49c2-9437-c035a60b1b3d" providerId="ADAL" clId="{BE98FD1C-DD51-4ED2-BA86-A71E45B9534D}" dt="2019-10-16T13:00:42.221" v="911" actId="164"/>
          <ac:spMkLst>
            <pc:docMk/>
            <pc:sldMk cId="2682282993" sldId="342"/>
            <ac:spMk id="28" creationId="{F4A54B81-3B72-4913-BE70-20FCC164A189}"/>
          </ac:spMkLst>
        </pc:spChg>
        <pc:spChg chg="del mod">
          <ac:chgData name="Paul O'Dowd" userId="f37f58e5-1e70-49c2-9437-c035a60b1b3d" providerId="ADAL" clId="{BE98FD1C-DD51-4ED2-BA86-A71E45B9534D}" dt="2019-10-16T13:03:02.311" v="967"/>
          <ac:spMkLst>
            <pc:docMk/>
            <pc:sldMk cId="2682282993" sldId="342"/>
            <ac:spMk id="30" creationId="{3FF3A621-805A-467F-BE9A-1904C5A93F12}"/>
          </ac:spMkLst>
        </pc:spChg>
        <pc:spChg chg="del">
          <ac:chgData name="Paul O'Dowd" userId="f37f58e5-1e70-49c2-9437-c035a60b1b3d" providerId="ADAL" clId="{BE98FD1C-DD51-4ED2-BA86-A71E45B9534D}" dt="2019-10-16T13:03:03.087" v="968" actId="478"/>
          <ac:spMkLst>
            <pc:docMk/>
            <pc:sldMk cId="2682282993" sldId="342"/>
            <ac:spMk id="31" creationId="{C72779F8-6A3F-4B2E-A3D9-8D650A803743}"/>
          </ac:spMkLst>
        </pc:spChg>
        <pc:spChg chg="mod">
          <ac:chgData name="Paul O'Dowd" userId="f37f58e5-1e70-49c2-9437-c035a60b1b3d" providerId="ADAL" clId="{BE98FD1C-DD51-4ED2-BA86-A71E45B9534D}" dt="2019-10-16T13:17:16.413" v="1258" actId="313"/>
          <ac:spMkLst>
            <pc:docMk/>
            <pc:sldMk cId="2682282993" sldId="342"/>
            <ac:spMk id="32" creationId="{B67BC1FD-B858-4910-998B-C4B0DBA51345}"/>
          </ac:spMkLst>
        </pc:spChg>
        <pc:spChg chg="add mod">
          <ac:chgData name="Paul O'Dowd" userId="f37f58e5-1e70-49c2-9437-c035a60b1b3d" providerId="ADAL" clId="{BE98FD1C-DD51-4ED2-BA86-A71E45B9534D}" dt="2019-10-16T13:17:17.749" v="1260" actId="313"/>
          <ac:spMkLst>
            <pc:docMk/>
            <pc:sldMk cId="2682282993" sldId="342"/>
            <ac:spMk id="35" creationId="{1A99992B-4880-47D2-A5EA-2D0A7EB2ECD6}"/>
          </ac:spMkLst>
        </pc:spChg>
        <pc:spChg chg="mod">
          <ac:chgData name="Paul O'Dowd" userId="f37f58e5-1e70-49c2-9437-c035a60b1b3d" providerId="ADAL" clId="{BE98FD1C-DD51-4ED2-BA86-A71E45B9534D}" dt="2019-10-16T13:17:19.485" v="1262" actId="313"/>
          <ac:spMkLst>
            <pc:docMk/>
            <pc:sldMk cId="2682282993" sldId="342"/>
            <ac:spMk id="39" creationId="{7C16011A-F49F-4398-87EE-4E63DFEA413A}"/>
          </ac:spMkLst>
        </pc:spChg>
        <pc:spChg chg="mod">
          <ac:chgData name="Paul O'Dowd" userId="f37f58e5-1e70-49c2-9437-c035a60b1b3d" providerId="ADAL" clId="{BE98FD1C-DD51-4ED2-BA86-A71E45B9534D}" dt="2019-10-16T13:17:21.101" v="1264" actId="313"/>
          <ac:spMkLst>
            <pc:docMk/>
            <pc:sldMk cId="2682282993" sldId="342"/>
            <ac:spMk id="43" creationId="{A3571AB0-CF9E-47F2-8A5E-B0DC84D503AA}"/>
          </ac:spMkLst>
        </pc:spChg>
        <pc:spChg chg="add mod">
          <ac:chgData name="Paul O'Dowd" userId="f37f58e5-1e70-49c2-9437-c035a60b1b3d" providerId="ADAL" clId="{BE98FD1C-DD51-4ED2-BA86-A71E45B9534D}" dt="2019-10-16T13:01:50.172" v="943" actId="20577"/>
          <ac:spMkLst>
            <pc:docMk/>
            <pc:sldMk cId="2682282993" sldId="342"/>
            <ac:spMk id="45" creationId="{DF902205-3302-497F-9B98-2C34D65FFF5F}"/>
          </ac:spMkLst>
        </pc:spChg>
        <pc:spChg chg="add mod">
          <ac:chgData name="Paul O'Dowd" userId="f37f58e5-1e70-49c2-9437-c035a60b1b3d" providerId="ADAL" clId="{BE98FD1C-DD51-4ED2-BA86-A71E45B9534D}" dt="2019-10-16T13:01:57.693" v="946" actId="20577"/>
          <ac:spMkLst>
            <pc:docMk/>
            <pc:sldMk cId="2682282993" sldId="342"/>
            <ac:spMk id="46" creationId="{3F7B52E7-1671-4275-9DD4-C236A214AA4A}"/>
          </ac:spMkLst>
        </pc:spChg>
        <pc:grpChg chg="add del mod">
          <ac:chgData name="Paul O'Dowd" userId="f37f58e5-1e70-49c2-9437-c035a60b1b3d" providerId="ADAL" clId="{BE98FD1C-DD51-4ED2-BA86-A71E45B9534D}" dt="2019-10-16T13:00:47.966" v="915"/>
          <ac:grpSpMkLst>
            <pc:docMk/>
            <pc:sldMk cId="2682282993" sldId="342"/>
            <ac:grpSpMk id="2" creationId="{DB15D409-F0A0-4AB0-8AA8-24A9D744D90A}"/>
          </ac:grpSpMkLst>
        </pc:grpChg>
        <pc:grpChg chg="add mod">
          <ac:chgData name="Paul O'Dowd" userId="f37f58e5-1e70-49c2-9437-c035a60b1b3d" providerId="ADAL" clId="{BE98FD1C-DD51-4ED2-BA86-A71E45B9534D}" dt="2019-10-16T13:01:19.203" v="922" actId="1076"/>
          <ac:grpSpMkLst>
            <pc:docMk/>
            <pc:sldMk cId="2682282993" sldId="342"/>
            <ac:grpSpMk id="5" creationId="{F7DF709E-C7CD-4661-A632-67B5F162E419}"/>
          </ac:grpSpMkLst>
        </pc:grpChg>
        <pc:grpChg chg="del">
          <ac:chgData name="Paul O'Dowd" userId="f37f58e5-1e70-49c2-9437-c035a60b1b3d" providerId="ADAL" clId="{BE98FD1C-DD51-4ED2-BA86-A71E45B9534D}" dt="2019-10-16T13:00:35.015" v="909" actId="478"/>
          <ac:grpSpMkLst>
            <pc:docMk/>
            <pc:sldMk cId="2682282993" sldId="342"/>
            <ac:grpSpMk id="27" creationId="{940E6A6E-57D5-4E1D-82CD-395AA5736713}"/>
          </ac:grpSpMkLst>
        </pc:grpChg>
        <pc:grpChg chg="add mod">
          <ac:chgData name="Paul O'Dowd" userId="f37f58e5-1e70-49c2-9437-c035a60b1b3d" providerId="ADAL" clId="{BE98FD1C-DD51-4ED2-BA86-A71E45B9534D}" dt="2019-10-16T13:02:17.271" v="953" actId="1076"/>
          <ac:grpSpMkLst>
            <pc:docMk/>
            <pc:sldMk cId="2682282993" sldId="342"/>
            <ac:grpSpMk id="37" creationId="{1EAB31C8-EEA5-4611-B35C-137CFD591D20}"/>
          </ac:grpSpMkLst>
        </pc:grpChg>
        <pc:grpChg chg="add mod">
          <ac:chgData name="Paul O'Dowd" userId="f37f58e5-1e70-49c2-9437-c035a60b1b3d" providerId="ADAL" clId="{BE98FD1C-DD51-4ED2-BA86-A71E45B9534D}" dt="2019-10-16T13:01:32.257" v="929" actId="1076"/>
          <ac:grpSpMkLst>
            <pc:docMk/>
            <pc:sldMk cId="2682282993" sldId="342"/>
            <ac:grpSpMk id="41" creationId="{265474F5-8A42-403C-AE06-E707BD026417}"/>
          </ac:grpSpMkLst>
        </pc:grpChg>
        <pc:grpChg chg="add mod">
          <ac:chgData name="Paul O'Dowd" userId="f37f58e5-1e70-49c2-9437-c035a60b1b3d" providerId="ADAL" clId="{BE98FD1C-DD51-4ED2-BA86-A71E45B9534D}" dt="2019-10-16T13:08:47.346" v="1095" actId="1076"/>
          <ac:grpSpMkLst>
            <pc:docMk/>
            <pc:sldMk cId="2682282993" sldId="342"/>
            <ac:grpSpMk id="48" creationId="{9CE53C5E-58F6-4F5F-A711-2C2D35C4178A}"/>
          </ac:grpSpMkLst>
        </pc:grpChg>
        <pc:cxnChg chg="add mod">
          <ac:chgData name="Paul O'Dowd" userId="f37f58e5-1e70-49c2-9437-c035a60b1b3d" providerId="ADAL" clId="{BE98FD1C-DD51-4ED2-BA86-A71E45B9534D}" dt="2019-10-16T13:01:06.345" v="917" actId="208"/>
          <ac:cxnSpMkLst>
            <pc:docMk/>
            <pc:sldMk cId="2682282993" sldId="342"/>
            <ac:cxnSpMk id="4" creationId="{A804E64B-ECE0-4196-8C4E-F28EE8FFD42E}"/>
          </ac:cxnSpMkLst>
        </pc:cxnChg>
        <pc:cxnChg chg="add mod">
          <ac:chgData name="Paul O'Dowd" userId="f37f58e5-1e70-49c2-9437-c035a60b1b3d" providerId="ADAL" clId="{BE98FD1C-DD51-4ED2-BA86-A71E45B9534D}" dt="2019-10-16T13:00:42.221" v="911" actId="164"/>
          <ac:cxnSpMkLst>
            <pc:docMk/>
            <pc:sldMk cId="2682282993" sldId="342"/>
            <ac:cxnSpMk id="26" creationId="{255D3792-43A3-46E2-B95A-19BEE755ADDB}"/>
          </ac:cxnSpMkLst>
        </pc:cxnChg>
        <pc:cxnChg chg="add mod">
          <ac:chgData name="Paul O'Dowd" userId="f37f58e5-1e70-49c2-9437-c035a60b1b3d" providerId="ADAL" clId="{BE98FD1C-DD51-4ED2-BA86-A71E45B9534D}" dt="2019-10-16T13:01:15.709" v="920" actId="164"/>
          <ac:cxnSpMkLst>
            <pc:docMk/>
            <pc:sldMk cId="2682282993" sldId="342"/>
            <ac:cxnSpMk id="33" creationId="{B1D7F10F-A70E-4E33-9E9D-01132B88C730}"/>
          </ac:cxnSpMkLst>
        </pc:cxnChg>
        <pc:cxnChg chg="add mod">
          <ac:chgData name="Paul O'Dowd" userId="f37f58e5-1e70-49c2-9437-c035a60b1b3d" providerId="ADAL" clId="{BE98FD1C-DD51-4ED2-BA86-A71E45B9534D}" dt="2019-10-16T13:01:15.709" v="920" actId="164"/>
          <ac:cxnSpMkLst>
            <pc:docMk/>
            <pc:sldMk cId="2682282993" sldId="342"/>
            <ac:cxnSpMk id="36" creationId="{FE539F8F-0CB7-4356-9DB6-F9A148BE3F0E}"/>
          </ac:cxnSpMkLst>
        </pc:cxnChg>
        <pc:cxnChg chg="mod">
          <ac:chgData name="Paul O'Dowd" userId="f37f58e5-1e70-49c2-9437-c035a60b1b3d" providerId="ADAL" clId="{BE98FD1C-DD51-4ED2-BA86-A71E45B9534D}" dt="2019-10-16T13:00:35.015" v="909" actId="478"/>
          <ac:cxnSpMkLst>
            <pc:docMk/>
            <pc:sldMk cId="2682282993" sldId="342"/>
            <ac:cxnSpMk id="57" creationId="{E08D7070-7CDF-49E7-A427-A798F40F592D}"/>
          </ac:cxnSpMkLst>
        </pc:cxnChg>
        <pc:cxnChg chg="mod">
          <ac:chgData name="Paul O'Dowd" userId="f37f58e5-1e70-49c2-9437-c035a60b1b3d" providerId="ADAL" clId="{BE98FD1C-DD51-4ED2-BA86-A71E45B9534D}" dt="2019-10-16T13:00:35.015" v="909" actId="478"/>
          <ac:cxnSpMkLst>
            <pc:docMk/>
            <pc:sldMk cId="2682282993" sldId="342"/>
            <ac:cxnSpMk id="58" creationId="{08CE2375-17EB-406E-A3C8-6745C8008F2E}"/>
          </ac:cxnSpMkLst>
        </pc:cxnChg>
      </pc:sldChg>
      <pc:sldChg chg="addSp delSp add">
        <pc:chgData name="Paul O'Dowd" userId="f37f58e5-1e70-49c2-9437-c035a60b1b3d" providerId="ADAL" clId="{BE98FD1C-DD51-4ED2-BA86-A71E45B9534D}" dt="2019-10-16T13:04:18.944" v="1024" actId="478"/>
        <pc:sldMkLst>
          <pc:docMk/>
          <pc:sldMk cId="2385869256" sldId="343"/>
        </pc:sldMkLst>
        <pc:spChg chg="del">
          <ac:chgData name="Paul O'Dowd" userId="f37f58e5-1e70-49c2-9437-c035a60b1b3d" providerId="ADAL" clId="{BE98FD1C-DD51-4ED2-BA86-A71E45B9534D}" dt="2019-10-16T13:04:16.929" v="1022" actId="478"/>
          <ac:spMkLst>
            <pc:docMk/>
            <pc:sldMk cId="2385869256" sldId="343"/>
            <ac:spMk id="3" creationId="{FC477B51-8AD6-4E25-8EB8-8A1F03520A34}"/>
          </ac:spMkLst>
        </pc:spChg>
        <pc:spChg chg="del">
          <ac:chgData name="Paul O'Dowd" userId="f37f58e5-1e70-49c2-9437-c035a60b1b3d" providerId="ADAL" clId="{BE98FD1C-DD51-4ED2-BA86-A71E45B9534D}" dt="2019-10-16T13:04:18.944" v="1024" actId="478"/>
          <ac:spMkLst>
            <pc:docMk/>
            <pc:sldMk cId="2385869256" sldId="343"/>
            <ac:spMk id="31" creationId="{E7AADAFA-B02C-4E4C-8A93-05D8BD76E5CC}"/>
          </ac:spMkLst>
        </pc:spChg>
        <pc:spChg chg="del">
          <ac:chgData name="Paul O'Dowd" userId="f37f58e5-1e70-49c2-9437-c035a60b1b3d" providerId="ADAL" clId="{BE98FD1C-DD51-4ED2-BA86-A71E45B9534D}" dt="2019-10-16T13:04:18.944" v="1024" actId="478"/>
          <ac:spMkLst>
            <pc:docMk/>
            <pc:sldMk cId="2385869256" sldId="343"/>
            <ac:spMk id="32" creationId="{2C9A551E-37FC-4A3F-A85F-126CA3917BE7}"/>
          </ac:spMkLst>
        </pc:spChg>
        <pc:grpChg chg="add">
          <ac:chgData name="Paul O'Dowd" userId="f37f58e5-1e70-49c2-9437-c035a60b1b3d" providerId="ADAL" clId="{BE98FD1C-DD51-4ED2-BA86-A71E45B9534D}" dt="2019-10-16T13:04:13.161" v="1021"/>
          <ac:grpSpMkLst>
            <pc:docMk/>
            <pc:sldMk cId="2385869256" sldId="343"/>
            <ac:grpSpMk id="9" creationId="{969037EE-2E89-4F3B-A8F3-79CD8A581654}"/>
          </ac:grpSpMkLst>
        </pc:grpChg>
        <pc:grpChg chg="add">
          <ac:chgData name="Paul O'Dowd" userId="f37f58e5-1e70-49c2-9437-c035a60b1b3d" providerId="ADAL" clId="{BE98FD1C-DD51-4ED2-BA86-A71E45B9534D}" dt="2019-10-16T13:04:13.161" v="1021"/>
          <ac:grpSpMkLst>
            <pc:docMk/>
            <pc:sldMk cId="2385869256" sldId="343"/>
            <ac:grpSpMk id="27" creationId="{E02E93B5-D394-4609-BC69-1D52FAB71977}"/>
          </ac:grpSpMkLst>
        </pc:grpChg>
        <pc:cxnChg chg="del">
          <ac:chgData name="Paul O'Dowd" userId="f37f58e5-1e70-49c2-9437-c035a60b1b3d" providerId="ADAL" clId="{BE98FD1C-DD51-4ED2-BA86-A71E45B9534D}" dt="2019-10-16T13:04:17.784" v="1023" actId="478"/>
          <ac:cxnSpMkLst>
            <pc:docMk/>
            <pc:sldMk cId="2385869256" sldId="343"/>
            <ac:cxnSpMk id="28" creationId="{C5586796-0C86-4AFA-9E16-184682962DAE}"/>
          </ac:cxnSpMkLst>
        </pc:cxnChg>
      </pc:sldChg>
      <pc:sldChg chg="modSp add ord">
        <pc:chgData name="Paul O'Dowd" userId="f37f58e5-1e70-49c2-9437-c035a60b1b3d" providerId="ADAL" clId="{BE98FD1C-DD51-4ED2-BA86-A71E45B9534D}" dt="2019-10-16T15:19:42.035" v="1684"/>
        <pc:sldMkLst>
          <pc:docMk/>
          <pc:sldMk cId="1592825068" sldId="344"/>
        </pc:sldMkLst>
        <pc:spChg chg="mod">
          <ac:chgData name="Paul O'Dowd" userId="f37f58e5-1e70-49c2-9437-c035a60b1b3d" providerId="ADAL" clId="{BE98FD1C-DD51-4ED2-BA86-A71E45B9534D}" dt="2019-10-16T13:13:24.005" v="1165" actId="2085"/>
          <ac:spMkLst>
            <pc:docMk/>
            <pc:sldMk cId="1592825068" sldId="344"/>
            <ac:spMk id="2" creationId="{837D0E9B-5B11-4494-8A28-D12A9EB7D609}"/>
          </ac:spMkLst>
        </pc:spChg>
      </pc:sldChg>
      <pc:sldChg chg="modSp add ord">
        <pc:chgData name="Paul O'Dowd" userId="f37f58e5-1e70-49c2-9437-c035a60b1b3d" providerId="ADAL" clId="{BE98FD1C-DD51-4ED2-BA86-A71E45B9534D}" dt="2019-10-16T15:19:42.035" v="1684"/>
        <pc:sldMkLst>
          <pc:docMk/>
          <pc:sldMk cId="766647106" sldId="345"/>
        </pc:sldMkLst>
        <pc:spChg chg="mod">
          <ac:chgData name="Paul O'Dowd" userId="f37f58e5-1e70-49c2-9437-c035a60b1b3d" providerId="ADAL" clId="{BE98FD1C-DD51-4ED2-BA86-A71E45B9534D}" dt="2019-10-16T13:13:56.036" v="1197" actId="20577"/>
          <ac:spMkLst>
            <pc:docMk/>
            <pc:sldMk cId="766647106" sldId="345"/>
            <ac:spMk id="2" creationId="{B17FA73B-FF24-40AD-BD21-B1A1686F30C2}"/>
          </ac:spMkLst>
        </pc:spChg>
      </pc:sldChg>
      <pc:sldChg chg="modSp add">
        <pc:chgData name="Paul O'Dowd" userId="f37f58e5-1e70-49c2-9437-c035a60b1b3d" providerId="ADAL" clId="{BE98FD1C-DD51-4ED2-BA86-A71E45B9534D}" dt="2019-10-16T13:37:45.149" v="1487" actId="20577"/>
        <pc:sldMkLst>
          <pc:docMk/>
          <pc:sldMk cId="561711674" sldId="346"/>
        </pc:sldMkLst>
        <pc:spChg chg="mod">
          <ac:chgData name="Paul O'Dowd" userId="f37f58e5-1e70-49c2-9437-c035a60b1b3d" providerId="ADAL" clId="{BE98FD1C-DD51-4ED2-BA86-A71E45B9534D}" dt="2019-10-16T13:37:45.149" v="1487" actId="20577"/>
          <ac:spMkLst>
            <pc:docMk/>
            <pc:sldMk cId="561711674" sldId="346"/>
            <ac:spMk id="2" creationId="{36D693CA-7384-4EB9-A6CF-FA2C714A8CA5}"/>
          </ac:spMkLst>
        </pc:spChg>
      </pc:sldChg>
      <pc:sldChg chg="addSp delSp modSp add">
        <pc:chgData name="Paul O'Dowd" userId="f37f58e5-1e70-49c2-9437-c035a60b1b3d" providerId="ADAL" clId="{BE98FD1C-DD51-4ED2-BA86-A71E45B9534D}" dt="2019-10-17T08:38:49.798" v="3562"/>
        <pc:sldMkLst>
          <pc:docMk/>
          <pc:sldMk cId="2600490185" sldId="347"/>
        </pc:sldMkLst>
        <pc:spChg chg="add mod">
          <ac:chgData name="Paul O'Dowd" userId="f37f58e5-1e70-49c2-9437-c035a60b1b3d" providerId="ADAL" clId="{BE98FD1C-DD51-4ED2-BA86-A71E45B9534D}" dt="2019-10-17T08:35:53.486" v="3535" actId="1076"/>
          <ac:spMkLst>
            <pc:docMk/>
            <pc:sldMk cId="2600490185" sldId="347"/>
            <ac:spMk id="3" creationId="{2B919301-AEE6-43A0-B3AA-9E2E8EADF486}"/>
          </ac:spMkLst>
        </pc:spChg>
        <pc:spChg chg="add mod">
          <ac:chgData name="Paul O'Dowd" userId="f37f58e5-1e70-49c2-9437-c035a60b1b3d" providerId="ADAL" clId="{BE98FD1C-DD51-4ED2-BA86-A71E45B9534D}" dt="2019-10-16T13:20:20.404" v="1371" actId="6549"/>
          <ac:spMkLst>
            <pc:docMk/>
            <pc:sldMk cId="2600490185" sldId="347"/>
            <ac:spMk id="18" creationId="{837267A8-FB0E-41FF-941E-2F5EB2CE5638}"/>
          </ac:spMkLst>
        </pc:spChg>
        <pc:spChg chg="add mod">
          <ac:chgData name="Paul O'Dowd" userId="f37f58e5-1e70-49c2-9437-c035a60b1b3d" providerId="ADAL" clId="{BE98FD1C-DD51-4ED2-BA86-A71E45B9534D}" dt="2019-10-16T13:19:14.486" v="1310" actId="1076"/>
          <ac:spMkLst>
            <pc:docMk/>
            <pc:sldMk cId="2600490185" sldId="347"/>
            <ac:spMk id="19" creationId="{7AC6727A-C2A6-476A-AAC8-3343411B11E5}"/>
          </ac:spMkLst>
        </pc:spChg>
        <pc:spChg chg="add mod">
          <ac:chgData name="Paul O'Dowd" userId="f37f58e5-1e70-49c2-9437-c035a60b1b3d" providerId="ADAL" clId="{BE98FD1C-DD51-4ED2-BA86-A71E45B9534D}" dt="2019-10-16T13:19:48.208" v="1368" actId="20577"/>
          <ac:spMkLst>
            <pc:docMk/>
            <pc:sldMk cId="2600490185" sldId="347"/>
            <ac:spMk id="21" creationId="{280C8C61-CDCD-47FD-9DA9-0C789FB49770}"/>
          </ac:spMkLst>
        </pc:spChg>
        <pc:spChg chg="add del mod">
          <ac:chgData name="Paul O'Dowd" userId="f37f58e5-1e70-49c2-9437-c035a60b1b3d" providerId="ADAL" clId="{BE98FD1C-DD51-4ED2-BA86-A71E45B9534D}" dt="2019-10-17T08:35:30.416" v="3519" actId="20577"/>
          <ac:spMkLst>
            <pc:docMk/>
            <pc:sldMk cId="2600490185" sldId="347"/>
            <ac:spMk id="23" creationId="{6D45E224-D6FD-4EDD-8E93-6EEEE16B26D9}"/>
          </ac:spMkLst>
        </pc:spChg>
        <pc:spChg chg="add">
          <ac:chgData name="Paul O'Dowd" userId="f37f58e5-1e70-49c2-9437-c035a60b1b3d" providerId="ADAL" clId="{BE98FD1C-DD51-4ED2-BA86-A71E45B9534D}" dt="2019-10-17T08:38:49.798" v="3562"/>
          <ac:spMkLst>
            <pc:docMk/>
            <pc:sldMk cId="2600490185" sldId="347"/>
            <ac:spMk id="25" creationId="{C32609FC-8AB3-45D5-B135-DA81C55927A7}"/>
          </ac:spMkLst>
        </pc:spChg>
        <pc:spChg chg="del">
          <ac:chgData name="Paul O'Dowd" userId="f37f58e5-1e70-49c2-9437-c035a60b1b3d" providerId="ADAL" clId="{BE98FD1C-DD51-4ED2-BA86-A71E45B9534D}" dt="2019-10-17T08:38:49.537" v="3561" actId="478"/>
          <ac:spMkLst>
            <pc:docMk/>
            <pc:sldMk cId="2600490185" sldId="347"/>
            <ac:spMk id="35" creationId="{6C39FEF9-0A6F-4EE0-B967-0605F46F6E9D}"/>
          </ac:spMkLst>
        </pc:spChg>
        <pc:cxnChg chg="del">
          <ac:chgData name="Paul O'Dowd" userId="f37f58e5-1e70-49c2-9437-c035a60b1b3d" providerId="ADAL" clId="{BE98FD1C-DD51-4ED2-BA86-A71E45B9534D}" dt="2019-10-16T13:17:53.048" v="1271" actId="478"/>
          <ac:cxnSpMkLst>
            <pc:docMk/>
            <pc:sldMk cId="2600490185" sldId="347"/>
            <ac:cxnSpMk id="5" creationId="{AF1B1F7F-5424-497B-B108-159EEE452B33}"/>
          </ac:cxnSpMkLst>
        </pc:cxnChg>
        <pc:cxnChg chg="del">
          <ac:chgData name="Paul O'Dowd" userId="f37f58e5-1e70-49c2-9437-c035a60b1b3d" providerId="ADAL" clId="{BE98FD1C-DD51-4ED2-BA86-A71E45B9534D}" dt="2019-10-16T13:17:53.783" v="1272" actId="478"/>
          <ac:cxnSpMkLst>
            <pc:docMk/>
            <pc:sldMk cId="2600490185" sldId="347"/>
            <ac:cxnSpMk id="16" creationId="{AE0B1E45-714B-4642-871B-82EA27690E6C}"/>
          </ac:cxnSpMkLst>
        </pc:cxnChg>
        <pc:cxnChg chg="del">
          <ac:chgData name="Paul O'Dowd" userId="f37f58e5-1e70-49c2-9437-c035a60b1b3d" providerId="ADAL" clId="{BE98FD1C-DD51-4ED2-BA86-A71E45B9534D}" dt="2019-10-16T13:17:58.056" v="1277" actId="478"/>
          <ac:cxnSpMkLst>
            <pc:docMk/>
            <pc:sldMk cId="2600490185" sldId="347"/>
            <ac:cxnSpMk id="17" creationId="{34A41225-576B-45A7-A8B0-3DCC3296B3E7}"/>
          </ac:cxnSpMkLst>
        </pc:cxnChg>
        <pc:cxnChg chg="del">
          <ac:chgData name="Paul O'Dowd" userId="f37f58e5-1e70-49c2-9437-c035a60b1b3d" providerId="ADAL" clId="{BE98FD1C-DD51-4ED2-BA86-A71E45B9534D}" dt="2019-10-16T13:17:54.321" v="1273" actId="478"/>
          <ac:cxnSpMkLst>
            <pc:docMk/>
            <pc:sldMk cId="2600490185" sldId="347"/>
            <ac:cxnSpMk id="20" creationId="{2A49CF99-0001-4BC6-AFC7-2BB4C7F9E339}"/>
          </ac:cxnSpMkLst>
        </pc:cxnChg>
        <pc:cxnChg chg="del">
          <ac:chgData name="Paul O'Dowd" userId="f37f58e5-1e70-49c2-9437-c035a60b1b3d" providerId="ADAL" clId="{BE98FD1C-DD51-4ED2-BA86-A71E45B9534D}" dt="2019-10-16T13:17:54.961" v="1274" actId="478"/>
          <ac:cxnSpMkLst>
            <pc:docMk/>
            <pc:sldMk cId="2600490185" sldId="347"/>
            <ac:cxnSpMk id="22" creationId="{DDF88E8E-4B0A-4E9B-A262-02F71311C6DE}"/>
          </ac:cxnSpMkLst>
        </pc:cxnChg>
      </pc:sldChg>
      <pc:sldChg chg="addSp delSp modSp add">
        <pc:chgData name="Paul O'Dowd" userId="f37f58e5-1e70-49c2-9437-c035a60b1b3d" providerId="ADAL" clId="{BE98FD1C-DD51-4ED2-BA86-A71E45B9534D}" dt="2019-10-17T08:40:12.226" v="3568" actId="478"/>
        <pc:sldMkLst>
          <pc:docMk/>
          <pc:sldMk cId="2871058084" sldId="348"/>
        </pc:sldMkLst>
        <pc:spChg chg="del">
          <ac:chgData name="Paul O'Dowd" userId="f37f58e5-1e70-49c2-9437-c035a60b1b3d" providerId="ADAL" clId="{BE98FD1C-DD51-4ED2-BA86-A71E45B9534D}" dt="2019-10-16T15:34:05.826" v="2097" actId="478"/>
          <ac:spMkLst>
            <pc:docMk/>
            <pc:sldMk cId="2871058084" sldId="348"/>
            <ac:spMk id="10" creationId="{3CEEEE7E-1108-4751-9F82-8EA0CEEE9B6B}"/>
          </ac:spMkLst>
        </pc:spChg>
        <pc:spChg chg="del">
          <ac:chgData name="Paul O'Dowd" userId="f37f58e5-1e70-49c2-9437-c035a60b1b3d" providerId="ADAL" clId="{BE98FD1C-DD51-4ED2-BA86-A71E45B9534D}" dt="2019-10-16T15:34:04.387" v="2096" actId="478"/>
          <ac:spMkLst>
            <pc:docMk/>
            <pc:sldMk cId="2871058084" sldId="348"/>
            <ac:spMk id="23" creationId="{D2F8D8F8-4BDE-40FF-B155-BB70631947FE}"/>
          </ac:spMkLst>
        </pc:spChg>
        <pc:spChg chg="del mod topLvl">
          <ac:chgData name="Paul O'Dowd" userId="f37f58e5-1e70-49c2-9437-c035a60b1b3d" providerId="ADAL" clId="{BE98FD1C-DD51-4ED2-BA86-A71E45B9534D}" dt="2019-10-16T13:34:49.257" v="1459" actId="478"/>
          <ac:spMkLst>
            <pc:docMk/>
            <pc:sldMk cId="2871058084" sldId="348"/>
            <ac:spMk id="31" creationId="{1C1B5BD1-3869-4503-831A-411863C7A9DC}"/>
          </ac:spMkLst>
        </pc:spChg>
        <pc:spChg chg="del">
          <ac:chgData name="Paul O'Dowd" userId="f37f58e5-1e70-49c2-9437-c035a60b1b3d" providerId="ADAL" clId="{BE98FD1C-DD51-4ED2-BA86-A71E45B9534D}" dt="2019-10-17T08:40:11.554" v="3567" actId="478"/>
          <ac:spMkLst>
            <pc:docMk/>
            <pc:sldMk cId="2871058084" sldId="348"/>
            <ac:spMk id="32" creationId="{936B9554-C784-4301-9F09-881BF96423FB}"/>
          </ac:spMkLst>
        </pc:spChg>
        <pc:spChg chg="del">
          <ac:chgData name="Paul O'Dowd" userId="f37f58e5-1e70-49c2-9437-c035a60b1b3d" providerId="ADAL" clId="{BE98FD1C-DD51-4ED2-BA86-A71E45B9534D}" dt="2019-10-17T08:40:12.226" v="3568" actId="478"/>
          <ac:spMkLst>
            <pc:docMk/>
            <pc:sldMk cId="2871058084" sldId="348"/>
            <ac:spMk id="33" creationId="{AA646075-31B2-42D6-8A67-94A659B00774}"/>
          </ac:spMkLst>
        </pc:spChg>
        <pc:spChg chg="del mod">
          <ac:chgData name="Paul O'Dowd" userId="f37f58e5-1e70-49c2-9437-c035a60b1b3d" providerId="ADAL" clId="{BE98FD1C-DD51-4ED2-BA86-A71E45B9534D}" dt="2019-10-16T15:34:14.035" v="2103"/>
          <ac:spMkLst>
            <pc:docMk/>
            <pc:sldMk cId="2871058084" sldId="348"/>
            <ac:spMk id="34" creationId="{8584CCC1-F0BB-46EB-BC56-FD696DF66667}"/>
          </ac:spMkLst>
        </pc:spChg>
        <pc:spChg chg="del">
          <ac:chgData name="Paul O'Dowd" userId="f37f58e5-1e70-49c2-9437-c035a60b1b3d" providerId="ADAL" clId="{BE98FD1C-DD51-4ED2-BA86-A71E45B9534D}" dt="2019-10-16T15:34:12.739" v="2100" actId="478"/>
          <ac:spMkLst>
            <pc:docMk/>
            <pc:sldMk cId="2871058084" sldId="348"/>
            <ac:spMk id="35" creationId="{58F845C9-AEC7-4651-9687-40E52A7E2349}"/>
          </ac:spMkLst>
        </pc:spChg>
        <pc:spChg chg="mod topLvl">
          <ac:chgData name="Paul O'Dowd" userId="f37f58e5-1e70-49c2-9437-c035a60b1b3d" providerId="ADAL" clId="{BE98FD1C-DD51-4ED2-BA86-A71E45B9534D}" dt="2019-10-16T13:34:56.535" v="1461" actId="1076"/>
          <ac:spMkLst>
            <pc:docMk/>
            <pc:sldMk cId="2871058084" sldId="348"/>
            <ac:spMk id="43" creationId="{923A5FD1-4BB7-46BF-ABDE-43E9FA5C4507}"/>
          </ac:spMkLst>
        </pc:spChg>
        <pc:spChg chg="add mod">
          <ac:chgData name="Paul O'Dowd" userId="f37f58e5-1e70-49c2-9437-c035a60b1b3d" providerId="ADAL" clId="{BE98FD1C-DD51-4ED2-BA86-A71E45B9534D}" dt="2019-10-16T13:35:02.756" v="1464" actId="20577"/>
          <ac:spMkLst>
            <pc:docMk/>
            <pc:sldMk cId="2871058084" sldId="348"/>
            <ac:spMk id="45" creationId="{22F132CA-BFC5-4506-87FA-066375833C5F}"/>
          </ac:spMkLst>
        </pc:spChg>
        <pc:spChg chg="add">
          <ac:chgData name="Paul O'Dowd" userId="f37f58e5-1e70-49c2-9437-c035a60b1b3d" providerId="ADAL" clId="{BE98FD1C-DD51-4ED2-BA86-A71E45B9534D}" dt="2019-10-16T15:34:14.983" v="2104"/>
          <ac:spMkLst>
            <pc:docMk/>
            <pc:sldMk cId="2871058084" sldId="348"/>
            <ac:spMk id="46" creationId="{AD7BC5EB-C93A-429E-8D15-D16F679845CD}"/>
          </ac:spMkLst>
        </pc:spChg>
        <pc:spChg chg="add">
          <ac:chgData name="Paul O'Dowd" userId="f37f58e5-1e70-49c2-9437-c035a60b1b3d" providerId="ADAL" clId="{BE98FD1C-DD51-4ED2-BA86-A71E45B9534D}" dt="2019-10-16T15:34:14.983" v="2104"/>
          <ac:spMkLst>
            <pc:docMk/>
            <pc:sldMk cId="2871058084" sldId="348"/>
            <ac:spMk id="47" creationId="{75000320-301F-4B2F-9865-AD191AC8EB93}"/>
          </ac:spMkLst>
        </pc:spChg>
        <pc:spChg chg="add del">
          <ac:chgData name="Paul O'Dowd" userId="f37f58e5-1e70-49c2-9437-c035a60b1b3d" providerId="ADAL" clId="{BE98FD1C-DD51-4ED2-BA86-A71E45B9534D}" dt="2019-10-16T15:52:09.926" v="2466" actId="478"/>
          <ac:spMkLst>
            <pc:docMk/>
            <pc:sldMk cId="2871058084" sldId="348"/>
            <ac:spMk id="48" creationId="{E0AB71DD-12F7-47D4-8DBF-AFAED64B0568}"/>
          </ac:spMkLst>
        </pc:spChg>
        <pc:grpChg chg="add del mod">
          <ac:chgData name="Paul O'Dowd" userId="f37f58e5-1e70-49c2-9437-c035a60b1b3d" providerId="ADAL" clId="{BE98FD1C-DD51-4ED2-BA86-A71E45B9534D}" dt="2019-10-16T13:34:45.809" v="1457" actId="165"/>
          <ac:grpSpMkLst>
            <pc:docMk/>
            <pc:sldMk cId="2871058084" sldId="348"/>
            <ac:grpSpMk id="25" creationId="{8CAADDC4-B88E-4D1A-A6CA-9FA81EFC1093}"/>
          </ac:grpSpMkLst>
        </pc:grpChg>
        <pc:cxnChg chg="del mod topLvl">
          <ac:chgData name="Paul O'Dowd" userId="f37f58e5-1e70-49c2-9437-c035a60b1b3d" providerId="ADAL" clId="{BE98FD1C-DD51-4ED2-BA86-A71E45B9534D}" dt="2019-10-16T13:34:46.869" v="1458" actId="478"/>
          <ac:cxnSpMkLst>
            <pc:docMk/>
            <pc:sldMk cId="2871058084" sldId="348"/>
            <ac:cxnSpMk id="44" creationId="{CE2D8D8B-6540-46DF-9C2F-999C8D14A920}"/>
          </ac:cxnSpMkLst>
        </pc:cxnChg>
      </pc:sldChg>
      <pc:sldChg chg="addSp delSp modSp add">
        <pc:chgData name="Paul O'Dowd" userId="f37f58e5-1e70-49c2-9437-c035a60b1b3d" providerId="ADAL" clId="{BE98FD1C-DD51-4ED2-BA86-A71E45B9534D}" dt="2019-10-17T08:40:09.514" v="3566" actId="478"/>
        <pc:sldMkLst>
          <pc:docMk/>
          <pc:sldMk cId="295574072" sldId="349"/>
        </pc:sldMkLst>
        <pc:spChg chg="mod">
          <ac:chgData name="Paul O'Dowd" userId="f37f58e5-1e70-49c2-9437-c035a60b1b3d" providerId="ADAL" clId="{BE98FD1C-DD51-4ED2-BA86-A71E45B9534D}" dt="2019-10-16T15:33:40.828" v="2085" actId="6549"/>
          <ac:spMkLst>
            <pc:docMk/>
            <pc:sldMk cId="295574072" sldId="349"/>
            <ac:spMk id="10" creationId="{3CEEEE7E-1108-4751-9F82-8EA0CEEE9B6B}"/>
          </ac:spMkLst>
        </pc:spChg>
        <pc:spChg chg="mod">
          <ac:chgData name="Paul O'Dowd" userId="f37f58e5-1e70-49c2-9437-c035a60b1b3d" providerId="ADAL" clId="{BE98FD1C-DD51-4ED2-BA86-A71E45B9534D}" dt="2019-10-16T15:34:08.299" v="2099" actId="1076"/>
          <ac:spMkLst>
            <pc:docMk/>
            <pc:sldMk cId="295574072" sldId="349"/>
            <ac:spMk id="23" creationId="{D2F8D8F8-4BDE-40FF-B155-BB70631947FE}"/>
          </ac:spMkLst>
        </pc:spChg>
        <pc:spChg chg="add mod">
          <ac:chgData name="Paul O'Dowd" userId="f37f58e5-1e70-49c2-9437-c035a60b1b3d" providerId="ADAL" clId="{BE98FD1C-DD51-4ED2-BA86-A71E45B9534D}" dt="2019-10-16T13:35:49.499" v="1471" actId="6549"/>
          <ac:spMkLst>
            <pc:docMk/>
            <pc:sldMk cId="295574072" sldId="349"/>
            <ac:spMk id="31" creationId="{EED62D17-5AD4-4D5F-AADC-5E086E6CE9F2}"/>
          </ac:spMkLst>
        </pc:spChg>
        <pc:spChg chg="del">
          <ac:chgData name="Paul O'Dowd" userId="f37f58e5-1e70-49c2-9437-c035a60b1b3d" providerId="ADAL" clId="{BE98FD1C-DD51-4ED2-BA86-A71E45B9534D}" dt="2019-10-17T08:40:08.531" v="3565" actId="478"/>
          <ac:spMkLst>
            <pc:docMk/>
            <pc:sldMk cId="295574072" sldId="349"/>
            <ac:spMk id="32" creationId="{936B9554-C784-4301-9F09-881BF96423FB}"/>
          </ac:spMkLst>
        </pc:spChg>
        <pc:spChg chg="del">
          <ac:chgData name="Paul O'Dowd" userId="f37f58e5-1e70-49c2-9437-c035a60b1b3d" providerId="ADAL" clId="{BE98FD1C-DD51-4ED2-BA86-A71E45B9534D}" dt="2019-10-17T08:40:09.514" v="3566" actId="478"/>
          <ac:spMkLst>
            <pc:docMk/>
            <pc:sldMk cId="295574072" sldId="349"/>
            <ac:spMk id="33" creationId="{AA646075-31B2-42D6-8A67-94A659B00774}"/>
          </ac:spMkLst>
        </pc:spChg>
        <pc:spChg chg="del">
          <ac:chgData name="Paul O'Dowd" userId="f37f58e5-1e70-49c2-9437-c035a60b1b3d" providerId="ADAL" clId="{BE98FD1C-DD51-4ED2-BA86-A71E45B9534D}" dt="2019-10-16T15:52:13.582" v="2467" actId="478"/>
          <ac:spMkLst>
            <pc:docMk/>
            <pc:sldMk cId="295574072" sldId="349"/>
            <ac:spMk id="34" creationId="{8584CCC1-F0BB-46EB-BC56-FD696DF66667}"/>
          </ac:spMkLst>
        </pc:spChg>
        <pc:spChg chg="del">
          <ac:chgData name="Paul O'Dowd" userId="f37f58e5-1e70-49c2-9437-c035a60b1b3d" providerId="ADAL" clId="{BE98FD1C-DD51-4ED2-BA86-A71E45B9534D}" dt="2019-10-16T15:52:15.006" v="2468" actId="478"/>
          <ac:spMkLst>
            <pc:docMk/>
            <pc:sldMk cId="295574072" sldId="349"/>
            <ac:spMk id="35" creationId="{58F845C9-AEC7-4651-9687-40E52A7E2349}"/>
          </ac:spMkLst>
        </pc:spChg>
        <pc:spChg chg="add del mod">
          <ac:chgData name="Paul O'Dowd" userId="f37f58e5-1e70-49c2-9437-c035a60b1b3d" providerId="ADAL" clId="{BE98FD1C-DD51-4ED2-BA86-A71E45B9534D}" dt="2019-10-16T15:16:04.222" v="1601" actId="478"/>
          <ac:spMkLst>
            <pc:docMk/>
            <pc:sldMk cId="295574072" sldId="349"/>
            <ac:spMk id="44" creationId="{FE47EFDE-43A6-4D5E-9999-ECD55F2CA7FC}"/>
          </ac:spMkLst>
        </pc:spChg>
        <pc:spChg chg="add mod">
          <ac:chgData name="Paul O'Dowd" userId="f37f58e5-1e70-49c2-9437-c035a60b1b3d" providerId="ADAL" clId="{BE98FD1C-DD51-4ED2-BA86-A71E45B9534D}" dt="2019-10-16T15:16:13.948" v="1606" actId="114"/>
          <ac:spMkLst>
            <pc:docMk/>
            <pc:sldMk cId="295574072" sldId="349"/>
            <ac:spMk id="46" creationId="{6517A8BE-94B4-44D0-A186-B6C05B554A6E}"/>
          </ac:spMkLst>
        </pc:spChg>
      </pc:sldChg>
      <pc:sldChg chg="addSp delSp modSp add">
        <pc:chgData name="Paul O'Dowd" userId="f37f58e5-1e70-49c2-9437-c035a60b1b3d" providerId="ADAL" clId="{BE98FD1C-DD51-4ED2-BA86-A71E45B9534D}" dt="2019-10-16T16:05:00.592" v="2695" actId="113"/>
        <pc:sldMkLst>
          <pc:docMk/>
          <pc:sldMk cId="2431609126" sldId="350"/>
        </pc:sldMkLst>
        <pc:spChg chg="mod">
          <ac:chgData name="Paul O'Dowd" userId="f37f58e5-1e70-49c2-9437-c035a60b1b3d" providerId="ADAL" clId="{BE98FD1C-DD51-4ED2-BA86-A71E45B9534D}" dt="2019-10-16T15:44:22.359" v="2275" actId="14100"/>
          <ac:spMkLst>
            <pc:docMk/>
            <pc:sldMk cId="2431609126" sldId="350"/>
            <ac:spMk id="2" creationId="{E519A78A-CE01-4D5A-BCA4-961AC8B35A8F}"/>
          </ac:spMkLst>
        </pc:spChg>
        <pc:spChg chg="del">
          <ac:chgData name="Paul O'Dowd" userId="f37f58e5-1e70-49c2-9437-c035a60b1b3d" providerId="ADAL" clId="{BE98FD1C-DD51-4ED2-BA86-A71E45B9534D}" dt="2019-10-16T16:04:41.726" v="2694" actId="478"/>
          <ac:spMkLst>
            <pc:docMk/>
            <pc:sldMk cId="2431609126" sldId="350"/>
            <ac:spMk id="12" creationId="{F34DFF33-4502-4480-8F6D-1E81814F0EB1}"/>
          </ac:spMkLst>
        </pc:spChg>
        <pc:spChg chg="mod">
          <ac:chgData name="Paul O'Dowd" userId="f37f58e5-1e70-49c2-9437-c035a60b1b3d" providerId="ADAL" clId="{BE98FD1C-DD51-4ED2-BA86-A71E45B9534D}" dt="2019-10-16T15:21:02.684" v="1690" actId="313"/>
          <ac:spMkLst>
            <pc:docMk/>
            <pc:sldMk cId="2431609126" sldId="350"/>
            <ac:spMk id="19" creationId="{FA66DC37-3B25-48A8-AD99-741CC92EA01C}"/>
          </ac:spMkLst>
        </pc:spChg>
        <pc:spChg chg="mod">
          <ac:chgData name="Paul O'Dowd" userId="f37f58e5-1e70-49c2-9437-c035a60b1b3d" providerId="ADAL" clId="{BE98FD1C-DD51-4ED2-BA86-A71E45B9534D}" dt="2019-10-16T15:21:04.692" v="1692" actId="313"/>
          <ac:spMkLst>
            <pc:docMk/>
            <pc:sldMk cId="2431609126" sldId="350"/>
            <ac:spMk id="20" creationId="{FF0FA89C-CE09-4286-B4FF-D47427845838}"/>
          </ac:spMkLst>
        </pc:spChg>
        <pc:spChg chg="mod">
          <ac:chgData name="Paul O'Dowd" userId="f37f58e5-1e70-49c2-9437-c035a60b1b3d" providerId="ADAL" clId="{BE98FD1C-DD51-4ED2-BA86-A71E45B9534D}" dt="2019-10-16T16:05:00.592" v="2695" actId="113"/>
          <ac:spMkLst>
            <pc:docMk/>
            <pc:sldMk cId="2431609126" sldId="350"/>
            <ac:spMk id="26" creationId="{9BDB0BE2-F8CB-4D2C-88B0-4E6C696BA2CC}"/>
          </ac:spMkLst>
        </pc:spChg>
        <pc:spChg chg="add mod">
          <ac:chgData name="Paul O'Dowd" userId="f37f58e5-1e70-49c2-9437-c035a60b1b3d" providerId="ADAL" clId="{BE98FD1C-DD51-4ED2-BA86-A71E45B9534D}" dt="2019-10-16T15:20:56.271" v="1688"/>
          <ac:spMkLst>
            <pc:docMk/>
            <pc:sldMk cId="2431609126" sldId="350"/>
            <ac:spMk id="27" creationId="{AB42CCFE-858F-4DDD-91D3-CBEF0E2826F4}"/>
          </ac:spMkLst>
        </pc:spChg>
        <pc:spChg chg="add mod">
          <ac:chgData name="Paul O'Dowd" userId="f37f58e5-1e70-49c2-9437-c035a60b1b3d" providerId="ADAL" clId="{BE98FD1C-DD51-4ED2-BA86-A71E45B9534D}" dt="2019-10-16T15:44:15.021" v="2273" actId="14100"/>
          <ac:spMkLst>
            <pc:docMk/>
            <pc:sldMk cId="2431609126" sldId="350"/>
            <ac:spMk id="28" creationId="{AD05362F-6E9A-4411-8619-3E52BB9579CE}"/>
          </ac:spMkLst>
        </pc:spChg>
      </pc:sldChg>
      <pc:sldChg chg="modSp add">
        <pc:chgData name="Paul O'Dowd" userId="f37f58e5-1e70-49c2-9437-c035a60b1b3d" providerId="ADAL" clId="{BE98FD1C-DD51-4ED2-BA86-A71E45B9534D}" dt="2019-10-16T15:21:39.092" v="1745" actId="20577"/>
        <pc:sldMkLst>
          <pc:docMk/>
          <pc:sldMk cId="2762549211" sldId="351"/>
        </pc:sldMkLst>
        <pc:spChg chg="mod">
          <ac:chgData name="Paul O'Dowd" userId="f37f58e5-1e70-49c2-9437-c035a60b1b3d" providerId="ADAL" clId="{BE98FD1C-DD51-4ED2-BA86-A71E45B9534D}" dt="2019-10-16T15:21:39.092" v="1745" actId="20577"/>
          <ac:spMkLst>
            <pc:docMk/>
            <pc:sldMk cId="2762549211" sldId="351"/>
            <ac:spMk id="2" creationId="{62BF7BB7-2844-4BFE-93D0-D9AA8A99409B}"/>
          </ac:spMkLst>
        </pc:spChg>
      </pc:sldChg>
      <pc:sldChg chg="addSp delSp modSp add">
        <pc:chgData name="Paul O'Dowd" userId="f37f58e5-1e70-49c2-9437-c035a60b1b3d" providerId="ADAL" clId="{BE98FD1C-DD51-4ED2-BA86-A71E45B9534D}" dt="2019-10-16T16:07:52.846" v="2700"/>
        <pc:sldMkLst>
          <pc:docMk/>
          <pc:sldMk cId="2107428657" sldId="352"/>
        </pc:sldMkLst>
        <pc:spChg chg="add mod">
          <ac:chgData name="Paul O'Dowd" userId="f37f58e5-1e70-49c2-9437-c035a60b1b3d" providerId="ADAL" clId="{BE98FD1C-DD51-4ED2-BA86-A71E45B9534D}" dt="2019-10-16T15:25:23.800" v="1859" actId="1076"/>
          <ac:spMkLst>
            <pc:docMk/>
            <pc:sldMk cId="2107428657" sldId="352"/>
            <ac:spMk id="2" creationId="{5DA34EE8-19A1-4670-B7CB-FF24263419F8}"/>
          </ac:spMkLst>
        </pc:spChg>
        <pc:spChg chg="del">
          <ac:chgData name="Paul O'Dowd" userId="f37f58e5-1e70-49c2-9437-c035a60b1b3d" providerId="ADAL" clId="{BE98FD1C-DD51-4ED2-BA86-A71E45B9534D}" dt="2019-10-16T15:24:41.053" v="1848" actId="478"/>
          <ac:spMkLst>
            <pc:docMk/>
            <pc:sldMk cId="2107428657" sldId="352"/>
            <ac:spMk id="4" creationId="{BBB13071-B930-4330-93B9-65102811F628}"/>
          </ac:spMkLst>
        </pc:spChg>
        <pc:spChg chg="add del">
          <ac:chgData name="Paul O'Dowd" userId="f37f58e5-1e70-49c2-9437-c035a60b1b3d" providerId="ADAL" clId="{BE98FD1C-DD51-4ED2-BA86-A71E45B9534D}" dt="2019-10-16T15:25:34.368" v="1863"/>
          <ac:spMkLst>
            <pc:docMk/>
            <pc:sldMk cId="2107428657" sldId="352"/>
            <ac:spMk id="5" creationId="{4978DCA2-64DB-4A9C-950A-75A696A46C75}"/>
          </ac:spMkLst>
        </pc:spChg>
        <pc:spChg chg="del">
          <ac:chgData name="Paul O'Dowd" userId="f37f58e5-1e70-49c2-9437-c035a60b1b3d" providerId="ADAL" clId="{BE98FD1C-DD51-4ED2-BA86-A71E45B9534D}" dt="2019-10-16T15:24:59.795" v="1855" actId="478"/>
          <ac:spMkLst>
            <pc:docMk/>
            <pc:sldMk cId="2107428657" sldId="352"/>
            <ac:spMk id="8" creationId="{6DB1D3DD-E983-4E5C-A77E-C83F8A7CC7E0}"/>
          </ac:spMkLst>
        </pc:spChg>
        <pc:spChg chg="del">
          <ac:chgData name="Paul O'Dowd" userId="f37f58e5-1e70-49c2-9437-c035a60b1b3d" providerId="ADAL" clId="{BE98FD1C-DD51-4ED2-BA86-A71E45B9534D}" dt="2019-10-16T15:24:40.197" v="1847" actId="478"/>
          <ac:spMkLst>
            <pc:docMk/>
            <pc:sldMk cId="2107428657" sldId="352"/>
            <ac:spMk id="9" creationId="{7391682B-9D0D-42D7-91BA-360723CFA03C}"/>
          </ac:spMkLst>
        </pc:spChg>
        <pc:spChg chg="add mod">
          <ac:chgData name="Paul O'Dowd" userId="f37f58e5-1e70-49c2-9437-c035a60b1b3d" providerId="ADAL" clId="{BE98FD1C-DD51-4ED2-BA86-A71E45B9534D}" dt="2019-10-16T15:53:33.875" v="2573" actId="14100"/>
          <ac:spMkLst>
            <pc:docMk/>
            <pc:sldMk cId="2107428657" sldId="352"/>
            <ac:spMk id="10" creationId="{F9BF0B2C-A558-4392-8B3C-5A5275DA0C92}"/>
          </ac:spMkLst>
        </pc:spChg>
        <pc:spChg chg="del">
          <ac:chgData name="Paul O'Dowd" userId="f37f58e5-1e70-49c2-9437-c035a60b1b3d" providerId="ADAL" clId="{BE98FD1C-DD51-4ED2-BA86-A71E45B9534D}" dt="2019-10-16T15:24:38.117" v="1846" actId="478"/>
          <ac:spMkLst>
            <pc:docMk/>
            <pc:sldMk cId="2107428657" sldId="352"/>
            <ac:spMk id="15" creationId="{241C364B-5155-476E-8D11-FC9115C55E6B}"/>
          </ac:spMkLst>
        </pc:spChg>
        <pc:spChg chg="del">
          <ac:chgData name="Paul O'Dowd" userId="f37f58e5-1e70-49c2-9437-c035a60b1b3d" providerId="ADAL" clId="{BE98FD1C-DD51-4ED2-BA86-A71E45B9534D}" dt="2019-10-16T15:24:45.885" v="1850" actId="478"/>
          <ac:spMkLst>
            <pc:docMk/>
            <pc:sldMk cId="2107428657" sldId="352"/>
            <ac:spMk id="16" creationId="{779DA4E1-1028-40F9-9DFD-4040CAE0E85F}"/>
          </ac:spMkLst>
        </pc:spChg>
        <pc:spChg chg="del">
          <ac:chgData name="Paul O'Dowd" userId="f37f58e5-1e70-49c2-9437-c035a60b1b3d" providerId="ADAL" clId="{BE98FD1C-DD51-4ED2-BA86-A71E45B9534D}" dt="2019-10-16T15:24:48.045" v="1852" actId="478"/>
          <ac:spMkLst>
            <pc:docMk/>
            <pc:sldMk cId="2107428657" sldId="352"/>
            <ac:spMk id="17" creationId="{20EC64F7-8337-4873-BA6B-189F0DFABD50}"/>
          </ac:spMkLst>
        </pc:spChg>
        <pc:spChg chg="del">
          <ac:chgData name="Paul O'Dowd" userId="f37f58e5-1e70-49c2-9437-c035a60b1b3d" providerId="ADAL" clId="{BE98FD1C-DD51-4ED2-BA86-A71E45B9534D}" dt="2019-10-16T15:25:30.606" v="1861" actId="478"/>
          <ac:spMkLst>
            <pc:docMk/>
            <pc:sldMk cId="2107428657" sldId="352"/>
            <ac:spMk id="18" creationId="{C47C2199-BCEF-4FE6-954F-3B3EF03AADE2}"/>
          </ac:spMkLst>
        </pc:spChg>
        <pc:spChg chg="del">
          <ac:chgData name="Paul O'Dowd" userId="f37f58e5-1e70-49c2-9437-c035a60b1b3d" providerId="ADAL" clId="{BE98FD1C-DD51-4ED2-BA86-A71E45B9534D}" dt="2019-10-16T15:24:47.245" v="1851" actId="478"/>
          <ac:spMkLst>
            <pc:docMk/>
            <pc:sldMk cId="2107428657" sldId="352"/>
            <ac:spMk id="19" creationId="{C43CB388-F1FE-4426-AA80-41C3F3027691}"/>
          </ac:spMkLst>
        </pc:spChg>
        <pc:spChg chg="del">
          <ac:chgData name="Paul O'Dowd" userId="f37f58e5-1e70-49c2-9437-c035a60b1b3d" providerId="ADAL" clId="{BE98FD1C-DD51-4ED2-BA86-A71E45B9534D}" dt="2019-10-16T15:24:44.621" v="1849" actId="478"/>
          <ac:spMkLst>
            <pc:docMk/>
            <pc:sldMk cId="2107428657" sldId="352"/>
            <ac:spMk id="20" creationId="{CA6DA064-8138-44EB-B645-B88FEB689F7F}"/>
          </ac:spMkLst>
        </pc:spChg>
        <pc:spChg chg="mod">
          <ac:chgData name="Paul O'Dowd" userId="f37f58e5-1e70-49c2-9437-c035a60b1b3d" providerId="ADAL" clId="{BE98FD1C-DD51-4ED2-BA86-A71E45B9534D}" dt="2019-10-16T15:52:52.842" v="2488" actId="1076"/>
          <ac:spMkLst>
            <pc:docMk/>
            <pc:sldMk cId="2107428657" sldId="352"/>
            <ac:spMk id="25" creationId="{672044C4-4171-48F9-A810-D8B422D7E6C0}"/>
          </ac:spMkLst>
        </pc:spChg>
        <pc:spChg chg="add">
          <ac:chgData name="Paul O'Dowd" userId="f37f58e5-1e70-49c2-9437-c035a60b1b3d" providerId="ADAL" clId="{BE98FD1C-DD51-4ED2-BA86-A71E45B9534D}" dt="2019-10-16T16:07:52.846" v="2700"/>
          <ac:spMkLst>
            <pc:docMk/>
            <pc:sldMk cId="2107428657" sldId="352"/>
            <ac:spMk id="28" creationId="{E222373E-2242-45D7-9B7B-EB61EBE0756D}"/>
          </ac:spMkLst>
        </pc:spChg>
        <pc:spChg chg="del">
          <ac:chgData name="Paul O'Dowd" userId="f37f58e5-1e70-49c2-9437-c035a60b1b3d" providerId="ADAL" clId="{BE98FD1C-DD51-4ED2-BA86-A71E45B9534D}" dt="2019-10-16T15:24:52.053" v="1854" actId="478"/>
          <ac:spMkLst>
            <pc:docMk/>
            <pc:sldMk cId="2107428657" sldId="352"/>
            <ac:spMk id="32" creationId="{3A18FEF6-4A2D-4A86-967D-F4261B9F0915}"/>
          </ac:spMkLst>
        </pc:spChg>
        <pc:picChg chg="add">
          <ac:chgData name="Paul O'Dowd" userId="f37f58e5-1e70-49c2-9437-c035a60b1b3d" providerId="ADAL" clId="{BE98FD1C-DD51-4ED2-BA86-A71E45B9534D}" dt="2019-10-16T16:07:52.846" v="2700"/>
          <ac:picMkLst>
            <pc:docMk/>
            <pc:sldMk cId="2107428657" sldId="352"/>
            <ac:picMk id="26" creationId="{D652CECC-02C8-49AF-82AE-02BCC0876AAB}"/>
          </ac:picMkLst>
        </pc:picChg>
        <pc:cxnChg chg="mod">
          <ac:chgData name="Paul O'Dowd" userId="f37f58e5-1e70-49c2-9437-c035a60b1b3d" providerId="ADAL" clId="{BE98FD1C-DD51-4ED2-BA86-A71E45B9534D}" dt="2019-10-16T15:24:38.117" v="1846" actId="478"/>
          <ac:cxnSpMkLst>
            <pc:docMk/>
            <pc:sldMk cId="2107428657" sldId="352"/>
            <ac:cxnSpMk id="21" creationId="{2274B376-8648-456C-8713-79AE0936C629}"/>
          </ac:cxnSpMkLst>
        </pc:cxnChg>
        <pc:cxnChg chg="mod">
          <ac:chgData name="Paul O'Dowd" userId="f37f58e5-1e70-49c2-9437-c035a60b1b3d" providerId="ADAL" clId="{BE98FD1C-DD51-4ED2-BA86-A71E45B9534D}" dt="2019-10-16T15:25:21.377" v="1858" actId="14100"/>
          <ac:cxnSpMkLst>
            <pc:docMk/>
            <pc:sldMk cId="2107428657" sldId="352"/>
            <ac:cxnSpMk id="23" creationId="{4837F7A9-0E25-4B98-87BD-0A73F7791B7B}"/>
          </ac:cxnSpMkLst>
        </pc:cxnChg>
        <pc:cxnChg chg="del">
          <ac:chgData name="Paul O'Dowd" userId="f37f58e5-1e70-49c2-9437-c035a60b1b3d" providerId="ADAL" clId="{BE98FD1C-DD51-4ED2-BA86-A71E45B9534D}" dt="2019-10-16T15:24:50.725" v="1853" actId="478"/>
          <ac:cxnSpMkLst>
            <pc:docMk/>
            <pc:sldMk cId="2107428657" sldId="352"/>
            <ac:cxnSpMk id="30" creationId="{A3A1ECD8-6D02-439B-8F4B-4CC35BEEBB59}"/>
          </ac:cxnSpMkLst>
        </pc:cxnChg>
      </pc:sldChg>
      <pc:sldChg chg="addSp delSp modSp add">
        <pc:chgData name="Paul O'Dowd" userId="f37f58e5-1e70-49c2-9437-c035a60b1b3d" providerId="ADAL" clId="{BE98FD1C-DD51-4ED2-BA86-A71E45B9534D}" dt="2019-10-16T15:53:55.395" v="2575" actId="1076"/>
        <pc:sldMkLst>
          <pc:docMk/>
          <pc:sldMk cId="2991716530" sldId="353"/>
        </pc:sldMkLst>
        <pc:spChg chg="add mod">
          <ac:chgData name="Paul O'Dowd" userId="f37f58e5-1e70-49c2-9437-c035a60b1b3d" providerId="ADAL" clId="{BE98FD1C-DD51-4ED2-BA86-A71E45B9534D}" dt="2019-10-16T15:26:06.145" v="1874" actId="1076"/>
          <ac:spMkLst>
            <pc:docMk/>
            <pc:sldMk cId="2991716530" sldId="353"/>
            <ac:spMk id="3" creationId="{0291C923-1AA1-4A7F-A41A-EE9F055A84F2}"/>
          </ac:spMkLst>
        </pc:spChg>
        <pc:spChg chg="add mod">
          <ac:chgData name="Paul O'Dowd" userId="f37f58e5-1e70-49c2-9437-c035a60b1b3d" providerId="ADAL" clId="{BE98FD1C-DD51-4ED2-BA86-A71E45B9534D}" dt="2019-10-16T15:53:55.395" v="2575" actId="1076"/>
          <ac:spMkLst>
            <pc:docMk/>
            <pc:sldMk cId="2991716530" sldId="353"/>
            <ac:spMk id="4" creationId="{0626E605-A0E8-4A4A-B79A-3045E722C575}"/>
          </ac:spMkLst>
        </pc:spChg>
        <pc:spChg chg="add del">
          <ac:chgData name="Paul O'Dowd" userId="f37f58e5-1e70-49c2-9437-c035a60b1b3d" providerId="ADAL" clId="{BE98FD1C-DD51-4ED2-BA86-A71E45B9534D}" dt="2019-10-16T15:28:11.135" v="1913"/>
          <ac:spMkLst>
            <pc:docMk/>
            <pc:sldMk cId="2991716530" sldId="353"/>
            <ac:spMk id="5" creationId="{8FC06033-0E75-4A5A-B9E1-51CFB1D715DE}"/>
          </ac:spMkLst>
        </pc:spChg>
        <pc:spChg chg="add mod">
          <ac:chgData name="Paul O'Dowd" userId="f37f58e5-1e70-49c2-9437-c035a60b1b3d" providerId="ADAL" clId="{BE98FD1C-DD51-4ED2-BA86-A71E45B9534D}" dt="2019-10-16T15:30:12.049" v="2009" actId="114"/>
          <ac:spMkLst>
            <pc:docMk/>
            <pc:sldMk cId="2991716530" sldId="353"/>
            <ac:spMk id="9" creationId="{55582DBA-20E6-410D-A1B4-66B7E86CA14D}"/>
          </ac:spMkLst>
        </pc:spChg>
        <pc:spChg chg="mod">
          <ac:chgData name="Paul O'Dowd" userId="f37f58e5-1e70-49c2-9437-c035a60b1b3d" providerId="ADAL" clId="{BE98FD1C-DD51-4ED2-BA86-A71E45B9534D}" dt="2019-10-16T15:25:51.089" v="1869" actId="1076"/>
          <ac:spMkLst>
            <pc:docMk/>
            <pc:sldMk cId="2991716530" sldId="353"/>
            <ac:spMk id="25" creationId="{672044C4-4171-48F9-A810-D8B422D7E6C0}"/>
          </ac:spMkLst>
        </pc:spChg>
        <pc:picChg chg="add mod modCrop">
          <ac:chgData name="Paul O'Dowd" userId="f37f58e5-1e70-49c2-9437-c035a60b1b3d" providerId="ADAL" clId="{BE98FD1C-DD51-4ED2-BA86-A71E45B9534D}" dt="2019-10-16T15:30:07.220" v="2005" actId="1076"/>
          <ac:picMkLst>
            <pc:docMk/>
            <pc:sldMk cId="2991716530" sldId="353"/>
            <ac:picMk id="8" creationId="{E74B71E0-8B35-4674-BD45-A8D84A084622}"/>
          </ac:picMkLst>
        </pc:picChg>
      </pc:sldChg>
      <pc:sldChg chg="addSp delSp modSp add">
        <pc:chgData name="Paul O'Dowd" userId="f37f58e5-1e70-49c2-9437-c035a60b1b3d" providerId="ADAL" clId="{BE98FD1C-DD51-4ED2-BA86-A71E45B9534D}" dt="2019-10-16T15:53:57.639" v="2576"/>
        <pc:sldMkLst>
          <pc:docMk/>
          <pc:sldMk cId="2685312782" sldId="354"/>
        </pc:sldMkLst>
        <pc:spChg chg="del">
          <ac:chgData name="Paul O'Dowd" userId="f37f58e5-1e70-49c2-9437-c035a60b1b3d" providerId="ADAL" clId="{BE98FD1C-DD51-4ED2-BA86-A71E45B9534D}" dt="2019-10-16T15:53:50.511" v="2574" actId="478"/>
          <ac:spMkLst>
            <pc:docMk/>
            <pc:sldMk cId="2685312782" sldId="354"/>
            <ac:spMk id="4" creationId="{0626E605-A0E8-4A4A-B79A-3045E722C575}"/>
          </ac:spMkLst>
        </pc:spChg>
        <pc:spChg chg="del">
          <ac:chgData name="Paul O'Dowd" userId="f37f58e5-1e70-49c2-9437-c035a60b1b3d" providerId="ADAL" clId="{BE98FD1C-DD51-4ED2-BA86-A71E45B9534D}" dt="2019-10-16T15:29:13.672" v="1956" actId="478"/>
          <ac:spMkLst>
            <pc:docMk/>
            <pc:sldMk cId="2685312782" sldId="354"/>
            <ac:spMk id="9" creationId="{55582DBA-20E6-410D-A1B4-66B7E86CA14D}"/>
          </ac:spMkLst>
        </pc:spChg>
        <pc:spChg chg="add mod">
          <ac:chgData name="Paul O'Dowd" userId="f37f58e5-1e70-49c2-9437-c035a60b1b3d" providerId="ADAL" clId="{BE98FD1C-DD51-4ED2-BA86-A71E45B9534D}" dt="2019-10-16T15:30:52.490" v="2028" actId="20577"/>
          <ac:spMkLst>
            <pc:docMk/>
            <pc:sldMk cId="2685312782" sldId="354"/>
            <ac:spMk id="15" creationId="{7B6FE027-8B70-4548-992A-672025885246}"/>
          </ac:spMkLst>
        </pc:spChg>
        <pc:spChg chg="add">
          <ac:chgData name="Paul O'Dowd" userId="f37f58e5-1e70-49c2-9437-c035a60b1b3d" providerId="ADAL" clId="{BE98FD1C-DD51-4ED2-BA86-A71E45B9534D}" dt="2019-10-16T15:30:22.777" v="2011"/>
          <ac:spMkLst>
            <pc:docMk/>
            <pc:sldMk cId="2685312782" sldId="354"/>
            <ac:spMk id="17" creationId="{F0265A41-95B6-4E37-A014-196078A93CAA}"/>
          </ac:spMkLst>
        </pc:spChg>
        <pc:spChg chg="add del">
          <ac:chgData name="Paul O'Dowd" userId="f37f58e5-1e70-49c2-9437-c035a60b1b3d" providerId="ADAL" clId="{BE98FD1C-DD51-4ED2-BA86-A71E45B9534D}" dt="2019-10-16T15:30:55.818" v="2030"/>
          <ac:spMkLst>
            <pc:docMk/>
            <pc:sldMk cId="2685312782" sldId="354"/>
            <ac:spMk id="19" creationId="{DED606B6-F6F9-442C-AEAB-931314718D5A}"/>
          </ac:spMkLst>
        </pc:spChg>
        <pc:spChg chg="add">
          <ac:chgData name="Paul O'Dowd" userId="f37f58e5-1e70-49c2-9437-c035a60b1b3d" providerId="ADAL" clId="{BE98FD1C-DD51-4ED2-BA86-A71E45B9534D}" dt="2019-10-16T15:53:57.639" v="2576"/>
          <ac:spMkLst>
            <pc:docMk/>
            <pc:sldMk cId="2685312782" sldId="354"/>
            <ac:spMk id="20" creationId="{D7688F9C-7A63-4A78-94B4-54B0014C849F}"/>
          </ac:spMkLst>
        </pc:spChg>
        <pc:picChg chg="del">
          <ac:chgData name="Paul O'Dowd" userId="f37f58e5-1e70-49c2-9437-c035a60b1b3d" providerId="ADAL" clId="{BE98FD1C-DD51-4ED2-BA86-A71E45B9534D}" dt="2019-10-16T15:29:12.079" v="1955" actId="478"/>
          <ac:picMkLst>
            <pc:docMk/>
            <pc:sldMk cId="2685312782" sldId="354"/>
            <ac:picMk id="8" creationId="{E74B71E0-8B35-4674-BD45-A8D84A084622}"/>
          </ac:picMkLst>
        </pc:picChg>
        <pc:picChg chg="add">
          <ac:chgData name="Paul O'Dowd" userId="f37f58e5-1e70-49c2-9437-c035a60b1b3d" providerId="ADAL" clId="{BE98FD1C-DD51-4ED2-BA86-A71E45B9534D}" dt="2019-10-16T15:30:22.777" v="2011"/>
          <ac:picMkLst>
            <pc:docMk/>
            <pc:sldMk cId="2685312782" sldId="354"/>
            <ac:picMk id="16" creationId="{CBE012C3-1024-4F45-97AA-8DA45F3D6D0D}"/>
          </ac:picMkLst>
        </pc:picChg>
        <pc:picChg chg="add del">
          <ac:chgData name="Paul O'Dowd" userId="f37f58e5-1e70-49c2-9437-c035a60b1b3d" providerId="ADAL" clId="{BE98FD1C-DD51-4ED2-BA86-A71E45B9534D}" dt="2019-10-16T15:30:55.818" v="2030"/>
          <ac:picMkLst>
            <pc:docMk/>
            <pc:sldMk cId="2685312782" sldId="354"/>
            <ac:picMk id="18" creationId="{230FAD0D-B336-472E-823D-FC3F74068C40}"/>
          </ac:picMkLst>
        </pc:picChg>
      </pc:sldChg>
      <pc:sldChg chg="addSp delSp modSp add">
        <pc:chgData name="Paul O'Dowd" userId="f37f58e5-1e70-49c2-9437-c035a60b1b3d" providerId="ADAL" clId="{BE98FD1C-DD51-4ED2-BA86-A71E45B9534D}" dt="2019-10-17T08:43:15.762" v="3582" actId="947"/>
        <pc:sldMkLst>
          <pc:docMk/>
          <pc:sldMk cId="1306907863" sldId="355"/>
        </pc:sldMkLst>
        <pc:spChg chg="mod">
          <ac:chgData name="Paul O'Dowd" userId="f37f58e5-1e70-49c2-9437-c035a60b1b3d" providerId="ADAL" clId="{BE98FD1C-DD51-4ED2-BA86-A71E45B9534D}" dt="2019-10-17T08:43:15.762" v="3582" actId="947"/>
          <ac:spMkLst>
            <pc:docMk/>
            <pc:sldMk cId="1306907863" sldId="355"/>
            <ac:spMk id="2" creationId="{5DA34EE8-19A1-4670-B7CB-FF24263419F8}"/>
          </ac:spMkLst>
        </pc:spChg>
        <pc:spChg chg="del">
          <ac:chgData name="Paul O'Dowd" userId="f37f58e5-1e70-49c2-9437-c035a60b1b3d" providerId="ADAL" clId="{BE98FD1C-DD51-4ED2-BA86-A71E45B9534D}" dt="2019-10-16T15:54:00.999" v="2577" actId="478"/>
          <ac:spMkLst>
            <pc:docMk/>
            <pc:sldMk cId="1306907863" sldId="355"/>
            <ac:spMk id="4" creationId="{0626E605-A0E8-4A4A-B79A-3045E722C575}"/>
          </ac:spMkLst>
        </pc:spChg>
        <pc:spChg chg="add mod">
          <ac:chgData name="Paul O'Dowd" userId="f37f58e5-1e70-49c2-9437-c035a60b1b3d" providerId="ADAL" clId="{BE98FD1C-DD51-4ED2-BA86-A71E45B9534D}" dt="2019-10-16T15:31:42.853" v="2064" actId="947"/>
          <ac:spMkLst>
            <pc:docMk/>
            <pc:sldMk cId="1306907863" sldId="355"/>
            <ac:spMk id="18" creationId="{6CDF1C21-1479-47FA-9074-E7835714FA22}"/>
          </ac:spMkLst>
        </pc:spChg>
        <pc:spChg chg="add del">
          <ac:chgData name="Paul O'Dowd" userId="f37f58e5-1e70-49c2-9437-c035a60b1b3d" providerId="ADAL" clId="{BE98FD1C-DD51-4ED2-BA86-A71E45B9534D}" dt="2019-10-16T15:32:05.138" v="2066"/>
          <ac:spMkLst>
            <pc:docMk/>
            <pc:sldMk cId="1306907863" sldId="355"/>
            <ac:spMk id="19" creationId="{D6A729DC-0E9C-4FEB-92DB-F9EDB801009D}"/>
          </ac:spMkLst>
        </pc:spChg>
        <pc:spChg chg="add del">
          <ac:chgData name="Paul O'Dowd" userId="f37f58e5-1e70-49c2-9437-c035a60b1b3d" providerId="ADAL" clId="{BE98FD1C-DD51-4ED2-BA86-A71E45B9534D}" dt="2019-10-16T15:32:05.138" v="2066"/>
          <ac:spMkLst>
            <pc:docMk/>
            <pc:sldMk cId="1306907863" sldId="355"/>
            <ac:spMk id="20" creationId="{ACBF36D8-FFDA-4102-8E86-6DB5E7458870}"/>
          </ac:spMkLst>
        </pc:spChg>
        <pc:spChg chg="add del">
          <ac:chgData name="Paul O'Dowd" userId="f37f58e5-1e70-49c2-9437-c035a60b1b3d" providerId="ADAL" clId="{BE98FD1C-DD51-4ED2-BA86-A71E45B9534D}" dt="2019-10-16T15:32:05.138" v="2066"/>
          <ac:spMkLst>
            <pc:docMk/>
            <pc:sldMk cId="1306907863" sldId="355"/>
            <ac:spMk id="24" creationId="{E6A81B1A-26B0-4960-A149-FCEA1C62E7B2}"/>
          </ac:spMkLst>
        </pc:spChg>
        <pc:spChg chg="add del">
          <ac:chgData name="Paul O'Dowd" userId="f37f58e5-1e70-49c2-9437-c035a60b1b3d" providerId="ADAL" clId="{BE98FD1C-DD51-4ED2-BA86-A71E45B9534D}" dt="2019-10-16T15:32:05.138" v="2066"/>
          <ac:spMkLst>
            <pc:docMk/>
            <pc:sldMk cId="1306907863" sldId="355"/>
            <ac:spMk id="28" creationId="{D2457C81-3714-4764-896A-5700F1465C6D}"/>
          </ac:spMkLst>
        </pc:spChg>
        <pc:spChg chg="add del">
          <ac:chgData name="Paul O'Dowd" userId="f37f58e5-1e70-49c2-9437-c035a60b1b3d" providerId="ADAL" clId="{BE98FD1C-DD51-4ED2-BA86-A71E45B9534D}" dt="2019-10-16T15:32:05.138" v="2066"/>
          <ac:spMkLst>
            <pc:docMk/>
            <pc:sldMk cId="1306907863" sldId="355"/>
            <ac:spMk id="29" creationId="{CB5951B2-0C2A-49C9-B213-7A614AB9DDC0}"/>
          </ac:spMkLst>
        </pc:spChg>
        <pc:spChg chg="add del">
          <ac:chgData name="Paul O'Dowd" userId="f37f58e5-1e70-49c2-9437-c035a60b1b3d" providerId="ADAL" clId="{BE98FD1C-DD51-4ED2-BA86-A71E45B9534D}" dt="2019-10-16T15:32:05.138" v="2066"/>
          <ac:spMkLst>
            <pc:docMk/>
            <pc:sldMk cId="1306907863" sldId="355"/>
            <ac:spMk id="30" creationId="{327A4FA3-438E-453A-8472-749B43BCDFE6}"/>
          </ac:spMkLst>
        </pc:spChg>
        <pc:spChg chg="add del">
          <ac:chgData name="Paul O'Dowd" userId="f37f58e5-1e70-49c2-9437-c035a60b1b3d" providerId="ADAL" clId="{BE98FD1C-DD51-4ED2-BA86-A71E45B9534D}" dt="2019-10-16T15:32:05.138" v="2066"/>
          <ac:spMkLst>
            <pc:docMk/>
            <pc:sldMk cId="1306907863" sldId="355"/>
            <ac:spMk id="31" creationId="{47DB184E-0F78-4F72-98EA-DE022FA9C8AD}"/>
          </ac:spMkLst>
        </pc:spChg>
        <pc:spChg chg="add mod ord">
          <ac:chgData name="Paul O'Dowd" userId="f37f58e5-1e70-49c2-9437-c035a60b1b3d" providerId="ADAL" clId="{BE98FD1C-DD51-4ED2-BA86-A71E45B9534D}" dt="2019-10-16T15:32:13.460" v="2069" actId="167"/>
          <ac:spMkLst>
            <pc:docMk/>
            <pc:sldMk cId="1306907863" sldId="355"/>
            <ac:spMk id="33" creationId="{FFC75E89-49C4-4C0C-8C4D-968EC356285D}"/>
          </ac:spMkLst>
        </pc:spChg>
        <pc:spChg chg="add mod ord">
          <ac:chgData name="Paul O'Dowd" userId="f37f58e5-1e70-49c2-9437-c035a60b1b3d" providerId="ADAL" clId="{BE98FD1C-DD51-4ED2-BA86-A71E45B9534D}" dt="2019-10-16T15:32:13.460" v="2069" actId="167"/>
          <ac:spMkLst>
            <pc:docMk/>
            <pc:sldMk cId="1306907863" sldId="355"/>
            <ac:spMk id="34" creationId="{8030B612-8790-49BD-BB82-26C4CC09081D}"/>
          </ac:spMkLst>
        </pc:spChg>
        <pc:spChg chg="add mod ord">
          <ac:chgData name="Paul O'Dowd" userId="f37f58e5-1e70-49c2-9437-c035a60b1b3d" providerId="ADAL" clId="{BE98FD1C-DD51-4ED2-BA86-A71E45B9534D}" dt="2019-10-16T15:32:13.460" v="2069" actId="167"/>
          <ac:spMkLst>
            <pc:docMk/>
            <pc:sldMk cId="1306907863" sldId="355"/>
            <ac:spMk id="35" creationId="{269FD24B-B1CC-4CB8-BC2E-FB1FF6EED10A}"/>
          </ac:spMkLst>
        </pc:spChg>
        <pc:spChg chg="add mod ord">
          <ac:chgData name="Paul O'Dowd" userId="f37f58e5-1e70-49c2-9437-c035a60b1b3d" providerId="ADAL" clId="{BE98FD1C-DD51-4ED2-BA86-A71E45B9534D}" dt="2019-10-16T15:32:13.460" v="2069" actId="167"/>
          <ac:spMkLst>
            <pc:docMk/>
            <pc:sldMk cId="1306907863" sldId="355"/>
            <ac:spMk id="37" creationId="{1307EB60-33A7-4819-AA97-8F066E1B47F4}"/>
          </ac:spMkLst>
        </pc:spChg>
        <pc:spChg chg="add mod ord">
          <ac:chgData name="Paul O'Dowd" userId="f37f58e5-1e70-49c2-9437-c035a60b1b3d" providerId="ADAL" clId="{BE98FD1C-DD51-4ED2-BA86-A71E45B9534D}" dt="2019-10-16T15:32:13.460" v="2069" actId="167"/>
          <ac:spMkLst>
            <pc:docMk/>
            <pc:sldMk cId="1306907863" sldId="355"/>
            <ac:spMk id="38" creationId="{C2300F21-DFE1-4BBB-9DDD-CDE7D3C8FE19}"/>
          </ac:spMkLst>
        </pc:spChg>
        <pc:spChg chg="add mod ord">
          <ac:chgData name="Paul O'Dowd" userId="f37f58e5-1e70-49c2-9437-c035a60b1b3d" providerId="ADAL" clId="{BE98FD1C-DD51-4ED2-BA86-A71E45B9534D}" dt="2019-10-16T15:32:13.460" v="2069" actId="167"/>
          <ac:spMkLst>
            <pc:docMk/>
            <pc:sldMk cId="1306907863" sldId="355"/>
            <ac:spMk id="39" creationId="{5BAF6E35-8584-47EF-9249-4A1622D42CDB}"/>
          </ac:spMkLst>
        </pc:spChg>
        <pc:spChg chg="add mod ord">
          <ac:chgData name="Paul O'Dowd" userId="f37f58e5-1e70-49c2-9437-c035a60b1b3d" providerId="ADAL" clId="{BE98FD1C-DD51-4ED2-BA86-A71E45B9534D}" dt="2019-10-16T15:32:13.460" v="2069" actId="167"/>
          <ac:spMkLst>
            <pc:docMk/>
            <pc:sldMk cId="1306907863" sldId="355"/>
            <ac:spMk id="40" creationId="{F0DDD22D-7A84-4932-BA77-9A150624AEA3}"/>
          </ac:spMkLst>
        </pc:spChg>
        <pc:spChg chg="add">
          <ac:chgData name="Paul O'Dowd" userId="f37f58e5-1e70-49c2-9437-c035a60b1b3d" providerId="ADAL" clId="{BE98FD1C-DD51-4ED2-BA86-A71E45B9534D}" dt="2019-10-16T15:54:01.255" v="2578"/>
          <ac:spMkLst>
            <pc:docMk/>
            <pc:sldMk cId="1306907863" sldId="355"/>
            <ac:spMk id="42" creationId="{C429DAF9-A1D5-4285-9E6E-538B97082BD1}"/>
          </ac:spMkLst>
        </pc:spChg>
        <pc:cxnChg chg="add del">
          <ac:chgData name="Paul O'Dowd" userId="f37f58e5-1e70-49c2-9437-c035a60b1b3d" providerId="ADAL" clId="{BE98FD1C-DD51-4ED2-BA86-A71E45B9534D}" dt="2019-10-16T15:32:05.138" v="2066"/>
          <ac:cxnSpMkLst>
            <pc:docMk/>
            <pc:sldMk cId="1306907863" sldId="355"/>
            <ac:cxnSpMk id="26" creationId="{778F0635-D5B3-444E-82C1-1386D49F9BEB}"/>
          </ac:cxnSpMkLst>
        </pc:cxnChg>
        <pc:cxnChg chg="add del">
          <ac:chgData name="Paul O'Dowd" userId="f37f58e5-1e70-49c2-9437-c035a60b1b3d" providerId="ADAL" clId="{BE98FD1C-DD51-4ED2-BA86-A71E45B9534D}" dt="2019-10-16T15:32:05.138" v="2066"/>
          <ac:cxnSpMkLst>
            <pc:docMk/>
            <pc:sldMk cId="1306907863" sldId="355"/>
            <ac:cxnSpMk id="32" creationId="{C72369F1-12E5-44B5-8E44-D6A8819FE60E}"/>
          </ac:cxnSpMkLst>
        </pc:cxnChg>
        <pc:cxnChg chg="add mod ord">
          <ac:chgData name="Paul O'Dowd" userId="f37f58e5-1e70-49c2-9437-c035a60b1b3d" providerId="ADAL" clId="{BE98FD1C-DD51-4ED2-BA86-A71E45B9534D}" dt="2019-10-16T15:32:13.460" v="2069" actId="167"/>
          <ac:cxnSpMkLst>
            <pc:docMk/>
            <pc:sldMk cId="1306907863" sldId="355"/>
            <ac:cxnSpMk id="36" creationId="{7A3C8BC6-FB22-464E-BE34-18BD8B629788}"/>
          </ac:cxnSpMkLst>
        </pc:cxnChg>
        <pc:cxnChg chg="add mod ord">
          <ac:chgData name="Paul O'Dowd" userId="f37f58e5-1e70-49c2-9437-c035a60b1b3d" providerId="ADAL" clId="{BE98FD1C-DD51-4ED2-BA86-A71E45B9534D}" dt="2019-10-16T15:32:13.460" v="2069" actId="167"/>
          <ac:cxnSpMkLst>
            <pc:docMk/>
            <pc:sldMk cId="1306907863" sldId="355"/>
            <ac:cxnSpMk id="41" creationId="{7188F563-1FF0-4751-8204-B35EFEFBA711}"/>
          </ac:cxnSpMkLst>
        </pc:cxnChg>
      </pc:sldChg>
      <pc:sldChg chg="addSp delSp modSp add">
        <pc:chgData name="Paul O'Dowd" userId="f37f58e5-1e70-49c2-9437-c035a60b1b3d" providerId="ADAL" clId="{BE98FD1C-DD51-4ED2-BA86-A71E45B9534D}" dt="2019-10-17T08:43:33.213" v="3586" actId="478"/>
        <pc:sldMkLst>
          <pc:docMk/>
          <pc:sldMk cId="1936490745" sldId="356"/>
        </pc:sldMkLst>
        <pc:spChg chg="mod">
          <ac:chgData name="Paul O'Dowd" userId="f37f58e5-1e70-49c2-9437-c035a60b1b3d" providerId="ADAL" clId="{BE98FD1C-DD51-4ED2-BA86-A71E45B9534D}" dt="2019-10-16T15:33:20.639" v="2082" actId="1076"/>
          <ac:spMkLst>
            <pc:docMk/>
            <pc:sldMk cId="1936490745" sldId="356"/>
            <ac:spMk id="6" creationId="{3CA017DF-6DB1-4389-B90E-9E299C9FCC01}"/>
          </ac:spMkLst>
        </pc:spChg>
        <pc:spChg chg="del">
          <ac:chgData name="Paul O'Dowd" userId="f37f58e5-1e70-49c2-9437-c035a60b1b3d" providerId="ADAL" clId="{BE98FD1C-DD51-4ED2-BA86-A71E45B9534D}" dt="2019-10-16T15:33:11.970" v="2080" actId="478"/>
          <ac:spMkLst>
            <pc:docMk/>
            <pc:sldMk cId="1936490745" sldId="356"/>
            <ac:spMk id="10" creationId="{3CEEEE7E-1108-4751-9F82-8EA0CEEE9B6B}"/>
          </ac:spMkLst>
        </pc:spChg>
        <pc:spChg chg="del">
          <ac:chgData name="Paul O'Dowd" userId="f37f58e5-1e70-49c2-9437-c035a60b1b3d" providerId="ADAL" clId="{BE98FD1C-DD51-4ED2-BA86-A71E45B9534D}" dt="2019-10-16T15:33:13.338" v="2081" actId="478"/>
          <ac:spMkLst>
            <pc:docMk/>
            <pc:sldMk cId="1936490745" sldId="356"/>
            <ac:spMk id="11" creationId="{2594384A-C70B-431D-92DE-258C077BBBE6}"/>
          </ac:spMkLst>
        </pc:spChg>
        <pc:spChg chg="mod">
          <ac:chgData name="Paul O'Dowd" userId="f37f58e5-1e70-49c2-9437-c035a60b1b3d" providerId="ADAL" clId="{BE98FD1C-DD51-4ED2-BA86-A71E45B9534D}" dt="2019-10-16T15:33:20.639" v="2082" actId="1076"/>
          <ac:spMkLst>
            <pc:docMk/>
            <pc:sldMk cId="1936490745" sldId="356"/>
            <ac:spMk id="13" creationId="{FE1810F3-F4DA-4021-A8BF-5B2CEE26DC93}"/>
          </ac:spMkLst>
        </pc:spChg>
        <pc:spChg chg="del">
          <ac:chgData name="Paul O'Dowd" userId="f37f58e5-1e70-49c2-9437-c035a60b1b3d" providerId="ADAL" clId="{BE98FD1C-DD51-4ED2-BA86-A71E45B9534D}" dt="2019-10-16T15:33:11.970" v="2080" actId="478"/>
          <ac:spMkLst>
            <pc:docMk/>
            <pc:sldMk cId="1936490745" sldId="356"/>
            <ac:spMk id="23" creationId="{D2F8D8F8-4BDE-40FF-B155-BB70631947FE}"/>
          </ac:spMkLst>
        </pc:spChg>
        <pc:spChg chg="mod">
          <ac:chgData name="Paul O'Dowd" userId="f37f58e5-1e70-49c2-9437-c035a60b1b3d" providerId="ADAL" clId="{BE98FD1C-DD51-4ED2-BA86-A71E45B9534D}" dt="2019-10-16T15:33:20.639" v="2082" actId="1076"/>
          <ac:spMkLst>
            <pc:docMk/>
            <pc:sldMk cId="1936490745" sldId="356"/>
            <ac:spMk id="24" creationId="{BA687A2E-C9E4-4888-8471-CADFBE10D35D}"/>
          </ac:spMkLst>
        </pc:spChg>
        <pc:spChg chg="del">
          <ac:chgData name="Paul O'Dowd" userId="f37f58e5-1e70-49c2-9437-c035a60b1b3d" providerId="ADAL" clId="{BE98FD1C-DD51-4ED2-BA86-A71E45B9534D}" dt="2019-10-16T15:33:07.402" v="2079" actId="478"/>
          <ac:spMkLst>
            <pc:docMk/>
            <pc:sldMk cId="1936490745" sldId="356"/>
            <ac:spMk id="27" creationId="{9EA02DC8-2446-4F38-80F9-D9AE612546C3}"/>
          </ac:spMkLst>
        </pc:spChg>
        <pc:spChg chg="del">
          <ac:chgData name="Paul O'Dowd" userId="f37f58e5-1e70-49c2-9437-c035a60b1b3d" providerId="ADAL" clId="{BE98FD1C-DD51-4ED2-BA86-A71E45B9534D}" dt="2019-10-16T15:33:07.402" v="2079" actId="478"/>
          <ac:spMkLst>
            <pc:docMk/>
            <pc:sldMk cId="1936490745" sldId="356"/>
            <ac:spMk id="30" creationId="{E64A2438-0BDD-4B5F-AA81-62B31D3174BB}"/>
          </ac:spMkLst>
        </pc:spChg>
        <pc:spChg chg="mod">
          <ac:chgData name="Paul O'Dowd" userId="f37f58e5-1e70-49c2-9437-c035a60b1b3d" providerId="ADAL" clId="{BE98FD1C-DD51-4ED2-BA86-A71E45B9534D}" dt="2019-10-16T15:33:20.639" v="2082" actId="1076"/>
          <ac:spMkLst>
            <pc:docMk/>
            <pc:sldMk cId="1936490745" sldId="356"/>
            <ac:spMk id="31" creationId="{EED62D17-5AD4-4D5F-AADC-5E086E6CE9F2}"/>
          </ac:spMkLst>
        </pc:spChg>
        <pc:spChg chg="del mod">
          <ac:chgData name="Paul O'Dowd" userId="f37f58e5-1e70-49c2-9437-c035a60b1b3d" providerId="ADAL" clId="{BE98FD1C-DD51-4ED2-BA86-A71E45B9534D}" dt="2019-10-17T08:43:30.645" v="3583" actId="478"/>
          <ac:spMkLst>
            <pc:docMk/>
            <pc:sldMk cId="1936490745" sldId="356"/>
            <ac:spMk id="32" creationId="{936B9554-C784-4301-9F09-881BF96423FB}"/>
          </ac:spMkLst>
        </pc:spChg>
        <pc:spChg chg="del mod">
          <ac:chgData name="Paul O'Dowd" userId="f37f58e5-1e70-49c2-9437-c035a60b1b3d" providerId="ADAL" clId="{BE98FD1C-DD51-4ED2-BA86-A71E45B9534D}" dt="2019-10-17T08:43:31.517" v="3584" actId="478"/>
          <ac:spMkLst>
            <pc:docMk/>
            <pc:sldMk cId="1936490745" sldId="356"/>
            <ac:spMk id="33" creationId="{AA646075-31B2-42D6-8A67-94A659B00774}"/>
          </ac:spMkLst>
        </pc:spChg>
        <pc:spChg chg="del">
          <ac:chgData name="Paul O'Dowd" userId="f37f58e5-1e70-49c2-9437-c035a60b1b3d" providerId="ADAL" clId="{BE98FD1C-DD51-4ED2-BA86-A71E45B9534D}" dt="2019-10-16T15:33:11.970" v="2080" actId="478"/>
          <ac:spMkLst>
            <pc:docMk/>
            <pc:sldMk cId="1936490745" sldId="356"/>
            <ac:spMk id="34" creationId="{8584CCC1-F0BB-46EB-BC56-FD696DF66667}"/>
          </ac:spMkLst>
        </pc:spChg>
        <pc:spChg chg="del">
          <ac:chgData name="Paul O'Dowd" userId="f37f58e5-1e70-49c2-9437-c035a60b1b3d" providerId="ADAL" clId="{BE98FD1C-DD51-4ED2-BA86-A71E45B9534D}" dt="2019-10-16T15:33:11.970" v="2080" actId="478"/>
          <ac:spMkLst>
            <pc:docMk/>
            <pc:sldMk cId="1936490745" sldId="356"/>
            <ac:spMk id="35" creationId="{58F845C9-AEC7-4651-9687-40E52A7E2349}"/>
          </ac:spMkLst>
        </pc:spChg>
        <pc:spChg chg="mod">
          <ac:chgData name="Paul O'Dowd" userId="f37f58e5-1e70-49c2-9437-c035a60b1b3d" providerId="ADAL" clId="{BE98FD1C-DD51-4ED2-BA86-A71E45B9534D}" dt="2019-10-16T15:35:27.692" v="2118" actId="1035"/>
          <ac:spMkLst>
            <pc:docMk/>
            <pc:sldMk cId="1936490745" sldId="356"/>
            <ac:spMk id="43" creationId="{923A5FD1-4BB7-46BF-ABDE-43E9FA5C4507}"/>
          </ac:spMkLst>
        </pc:spChg>
        <pc:spChg chg="mod">
          <ac:chgData name="Paul O'Dowd" userId="f37f58e5-1e70-49c2-9437-c035a60b1b3d" providerId="ADAL" clId="{BE98FD1C-DD51-4ED2-BA86-A71E45B9534D}" dt="2019-10-16T15:33:20.639" v="2082" actId="1076"/>
          <ac:spMkLst>
            <pc:docMk/>
            <pc:sldMk cId="1936490745" sldId="356"/>
            <ac:spMk id="45" creationId="{22F132CA-BFC5-4506-87FA-066375833C5F}"/>
          </ac:spMkLst>
        </pc:spChg>
        <pc:spChg chg="del">
          <ac:chgData name="Paul O'Dowd" userId="f37f58e5-1e70-49c2-9437-c035a60b1b3d" providerId="ADAL" clId="{BE98FD1C-DD51-4ED2-BA86-A71E45B9534D}" dt="2019-10-16T15:32:34.314" v="2071" actId="478"/>
          <ac:spMkLst>
            <pc:docMk/>
            <pc:sldMk cId="1936490745" sldId="356"/>
            <ac:spMk id="46" creationId="{6517A8BE-94B4-44D0-A186-B6C05B554A6E}"/>
          </ac:spMkLst>
        </pc:spChg>
        <pc:spChg chg="mod topLvl">
          <ac:chgData name="Paul O'Dowd" userId="f37f58e5-1e70-49c2-9437-c035a60b1b3d" providerId="ADAL" clId="{BE98FD1C-DD51-4ED2-BA86-A71E45B9534D}" dt="2019-10-16T15:54:27.941" v="2580" actId="165"/>
          <ac:spMkLst>
            <pc:docMk/>
            <pc:sldMk cId="1936490745" sldId="356"/>
            <ac:spMk id="47" creationId="{B0FA6D27-94B3-4FED-B8CF-5B184AAB60BB}"/>
          </ac:spMkLst>
        </pc:spChg>
        <pc:spChg chg="mod topLvl">
          <ac:chgData name="Paul O'Dowd" userId="f37f58e5-1e70-49c2-9437-c035a60b1b3d" providerId="ADAL" clId="{BE98FD1C-DD51-4ED2-BA86-A71E45B9534D}" dt="2019-10-16T15:54:27.941" v="2580" actId="165"/>
          <ac:spMkLst>
            <pc:docMk/>
            <pc:sldMk cId="1936490745" sldId="356"/>
            <ac:spMk id="48" creationId="{8DF574B5-B875-46BC-B1ED-20A4D6AD1A76}"/>
          </ac:spMkLst>
        </pc:spChg>
        <pc:spChg chg="add del mod">
          <ac:chgData name="Paul O'Dowd" userId="f37f58e5-1e70-49c2-9437-c035a60b1b3d" providerId="ADAL" clId="{BE98FD1C-DD51-4ED2-BA86-A71E45B9534D}" dt="2019-10-17T08:43:33.213" v="3586" actId="478"/>
          <ac:spMkLst>
            <pc:docMk/>
            <pc:sldMk cId="1936490745" sldId="356"/>
            <ac:spMk id="50" creationId="{27A02D8E-6CF2-4D1C-B464-3BA65BF8FE93}"/>
          </ac:spMkLst>
        </pc:spChg>
        <pc:spChg chg="add del mod">
          <ac:chgData name="Paul O'Dowd" userId="f37f58e5-1e70-49c2-9437-c035a60b1b3d" providerId="ADAL" clId="{BE98FD1C-DD51-4ED2-BA86-A71E45B9534D}" dt="2019-10-17T08:43:32.399" v="3585" actId="478"/>
          <ac:spMkLst>
            <pc:docMk/>
            <pc:sldMk cId="1936490745" sldId="356"/>
            <ac:spMk id="51" creationId="{B5D9C5C6-2BBB-4B4D-BF7A-39B7FC83CB41}"/>
          </ac:spMkLst>
        </pc:spChg>
        <pc:grpChg chg="mod">
          <ac:chgData name="Paul O'Dowd" userId="f37f58e5-1e70-49c2-9437-c035a60b1b3d" providerId="ADAL" clId="{BE98FD1C-DD51-4ED2-BA86-A71E45B9534D}" dt="2019-10-16T15:33:20.639" v="2082" actId="1076"/>
          <ac:grpSpMkLst>
            <pc:docMk/>
            <pc:sldMk cId="1936490745" sldId="356"/>
            <ac:grpSpMk id="29" creationId="{5400F6EB-8FBC-4BFE-A110-E99ECE922DD5}"/>
          </ac:grpSpMkLst>
        </pc:grpChg>
        <pc:grpChg chg="del">
          <ac:chgData name="Paul O'Dowd" userId="f37f58e5-1e70-49c2-9437-c035a60b1b3d" providerId="ADAL" clId="{BE98FD1C-DD51-4ED2-BA86-A71E45B9534D}" dt="2019-10-16T15:33:07.402" v="2079" actId="478"/>
          <ac:grpSpMkLst>
            <pc:docMk/>
            <pc:sldMk cId="1936490745" sldId="356"/>
            <ac:grpSpMk id="36" creationId="{31D556FA-4A2A-4B31-B201-67653D16F002}"/>
          </ac:grpSpMkLst>
        </pc:grpChg>
        <pc:grpChg chg="add del mod">
          <ac:chgData name="Paul O'Dowd" userId="f37f58e5-1e70-49c2-9437-c035a60b1b3d" providerId="ADAL" clId="{BE98FD1C-DD51-4ED2-BA86-A71E45B9534D}" dt="2019-10-16T15:54:27.941" v="2580" actId="165"/>
          <ac:grpSpMkLst>
            <pc:docMk/>
            <pc:sldMk cId="1936490745" sldId="356"/>
            <ac:grpSpMk id="44" creationId="{B84D89CF-D3C2-4C2A-9225-1EC2E744B6BE}"/>
          </ac:grpSpMkLst>
        </pc:grpChg>
        <pc:cxnChg chg="mod">
          <ac:chgData name="Paul O'Dowd" userId="f37f58e5-1e70-49c2-9437-c035a60b1b3d" providerId="ADAL" clId="{BE98FD1C-DD51-4ED2-BA86-A71E45B9534D}" dt="2019-10-16T15:33:07.402" v="2079" actId="478"/>
          <ac:cxnSpMkLst>
            <pc:docMk/>
            <pc:sldMk cId="1936490745" sldId="356"/>
            <ac:cxnSpMk id="42" creationId="{CFD1A626-1D53-4612-85B3-599F4F17626B}"/>
          </ac:cxnSpMkLst>
        </pc:cxnChg>
        <pc:cxnChg chg="mod topLvl">
          <ac:chgData name="Paul O'Dowd" userId="f37f58e5-1e70-49c2-9437-c035a60b1b3d" providerId="ADAL" clId="{BE98FD1C-DD51-4ED2-BA86-A71E45B9534D}" dt="2019-10-16T15:54:27.941" v="2580" actId="165"/>
          <ac:cxnSpMkLst>
            <pc:docMk/>
            <pc:sldMk cId="1936490745" sldId="356"/>
            <ac:cxnSpMk id="49" creationId="{D6062286-B116-4471-A8C2-98B8842E5D42}"/>
          </ac:cxnSpMkLst>
        </pc:cxnChg>
      </pc:sldChg>
      <pc:sldChg chg="add del">
        <pc:chgData name="Paul O'Dowd" userId="f37f58e5-1e70-49c2-9437-c035a60b1b3d" providerId="ADAL" clId="{BE98FD1C-DD51-4ED2-BA86-A71E45B9534D}" dt="2019-10-16T15:37:41.531" v="2148" actId="47"/>
        <pc:sldMkLst>
          <pc:docMk/>
          <pc:sldMk cId="3430824061" sldId="357"/>
        </pc:sldMkLst>
      </pc:sldChg>
      <pc:sldChg chg="addSp delSp modSp add">
        <pc:chgData name="Paul O'Dowd" userId="f37f58e5-1e70-49c2-9437-c035a60b1b3d" providerId="ADAL" clId="{BE98FD1C-DD51-4ED2-BA86-A71E45B9534D}" dt="2019-10-16T16:08:35.529" v="2702" actId="6549"/>
        <pc:sldMkLst>
          <pc:docMk/>
          <pc:sldMk cId="2691999292" sldId="358"/>
        </pc:sldMkLst>
        <pc:spChg chg="mod">
          <ac:chgData name="Paul O'Dowd" userId="f37f58e5-1e70-49c2-9437-c035a60b1b3d" providerId="ADAL" clId="{BE98FD1C-DD51-4ED2-BA86-A71E45B9534D}" dt="2019-10-16T15:41:58.925" v="2217" actId="255"/>
          <ac:spMkLst>
            <pc:docMk/>
            <pc:sldMk cId="2691999292" sldId="358"/>
            <ac:spMk id="16" creationId="{8A4EB903-5207-4A0C-A255-2D1E68CAC159}"/>
          </ac:spMkLst>
        </pc:spChg>
        <pc:spChg chg="mod">
          <ac:chgData name="Paul O'Dowd" userId="f37f58e5-1e70-49c2-9437-c035a60b1b3d" providerId="ADAL" clId="{BE98FD1C-DD51-4ED2-BA86-A71E45B9534D}" dt="2019-10-16T15:42:03.853" v="2218" actId="255"/>
          <ac:spMkLst>
            <pc:docMk/>
            <pc:sldMk cId="2691999292" sldId="358"/>
            <ac:spMk id="17" creationId="{EC0881CA-6441-432A-BC77-386E0662A253}"/>
          </ac:spMkLst>
        </pc:spChg>
        <pc:spChg chg="mod">
          <ac:chgData name="Paul O'Dowd" userId="f37f58e5-1e70-49c2-9437-c035a60b1b3d" providerId="ADAL" clId="{BE98FD1C-DD51-4ED2-BA86-A71E45B9534D}" dt="2019-10-16T15:36:07.609" v="2122" actId="313"/>
          <ac:spMkLst>
            <pc:docMk/>
            <pc:sldMk cId="2691999292" sldId="358"/>
            <ac:spMk id="23" creationId="{6D45E224-D6FD-4EDD-8E93-6EEEE16B26D9}"/>
          </ac:spMkLst>
        </pc:spChg>
        <pc:spChg chg="del">
          <ac:chgData name="Paul O'Dowd" userId="f37f58e5-1e70-49c2-9437-c035a60b1b3d" providerId="ADAL" clId="{BE98FD1C-DD51-4ED2-BA86-A71E45B9534D}" dt="2019-10-16T15:36:37.236" v="2129" actId="478"/>
          <ac:spMkLst>
            <pc:docMk/>
            <pc:sldMk cId="2691999292" sldId="358"/>
            <ac:spMk id="24" creationId="{3C004587-5C04-4C13-9567-18A9B88ECF45}"/>
          </ac:spMkLst>
        </pc:spChg>
        <pc:spChg chg="mod">
          <ac:chgData name="Paul O'Dowd" userId="f37f58e5-1e70-49c2-9437-c035a60b1b3d" providerId="ADAL" clId="{BE98FD1C-DD51-4ED2-BA86-A71E45B9534D}" dt="2019-10-16T16:08:35.529" v="2702" actId="6549"/>
          <ac:spMkLst>
            <pc:docMk/>
            <pc:sldMk cId="2691999292" sldId="358"/>
            <ac:spMk id="26" creationId="{BA648F57-0D55-4902-9D1C-E6E34DBE2495}"/>
          </ac:spMkLst>
        </pc:spChg>
        <pc:grpChg chg="add del mod">
          <ac:chgData name="Paul O'Dowd" userId="f37f58e5-1e70-49c2-9437-c035a60b1b3d" providerId="ADAL" clId="{BE98FD1C-DD51-4ED2-BA86-A71E45B9534D}" dt="2019-10-16T15:42:08.403" v="2220"/>
          <ac:grpSpMkLst>
            <pc:docMk/>
            <pc:sldMk cId="2691999292" sldId="358"/>
            <ac:grpSpMk id="15" creationId="{4E73E6FD-9969-483A-AE49-ED2F79114883}"/>
          </ac:grpSpMkLst>
        </pc:grpChg>
        <pc:cxnChg chg="del">
          <ac:chgData name="Paul O'Dowd" userId="f37f58e5-1e70-49c2-9437-c035a60b1b3d" providerId="ADAL" clId="{BE98FD1C-DD51-4ED2-BA86-A71E45B9534D}" dt="2019-10-16T15:36:38.029" v="2130" actId="478"/>
          <ac:cxnSpMkLst>
            <pc:docMk/>
            <pc:sldMk cId="2691999292" sldId="358"/>
            <ac:cxnSpMk id="28" creationId="{C5586796-0C86-4AFA-9E16-184682962DAE}"/>
          </ac:cxnSpMkLst>
        </pc:cxnChg>
      </pc:sldChg>
      <pc:sldChg chg="addSp delSp modSp add">
        <pc:chgData name="Paul O'Dowd" userId="f37f58e5-1e70-49c2-9437-c035a60b1b3d" providerId="ADAL" clId="{BE98FD1C-DD51-4ED2-BA86-A71E45B9534D}" dt="2019-10-17T08:34:44.255" v="3517" actId="20577"/>
        <pc:sldMkLst>
          <pc:docMk/>
          <pc:sldMk cId="453322673" sldId="359"/>
        </pc:sldMkLst>
        <pc:spChg chg="del">
          <ac:chgData name="Paul O'Dowd" userId="f37f58e5-1e70-49c2-9437-c035a60b1b3d" providerId="ADAL" clId="{BE98FD1C-DD51-4ED2-BA86-A71E45B9534D}" dt="2019-10-16T15:37:07.861" v="2141" actId="478"/>
          <ac:spMkLst>
            <pc:docMk/>
            <pc:sldMk cId="453322673" sldId="359"/>
            <ac:spMk id="2" creationId="{95E28F1D-F9CB-4EAF-98A1-A0D830486302}"/>
          </ac:spMkLst>
        </pc:spChg>
        <pc:spChg chg="del">
          <ac:chgData name="Paul O'Dowd" userId="f37f58e5-1e70-49c2-9437-c035a60b1b3d" providerId="ADAL" clId="{BE98FD1C-DD51-4ED2-BA86-A71E45B9534D}" dt="2019-10-16T15:37:11.325" v="2142" actId="478"/>
          <ac:spMkLst>
            <pc:docMk/>
            <pc:sldMk cId="453322673" sldId="359"/>
            <ac:spMk id="3" creationId="{2B919301-AEE6-43A0-B3AA-9E2E8EADF486}"/>
          </ac:spMkLst>
        </pc:spChg>
        <pc:spChg chg="add mod">
          <ac:chgData name="Paul O'Dowd" userId="f37f58e5-1e70-49c2-9437-c035a60b1b3d" providerId="ADAL" clId="{BE98FD1C-DD51-4ED2-BA86-A71E45B9534D}" dt="2019-10-16T15:40:18.335" v="2183" actId="6549"/>
          <ac:spMkLst>
            <pc:docMk/>
            <pc:sldMk cId="453322673" sldId="359"/>
            <ac:spMk id="5" creationId="{A5F94E39-1D0B-4A9D-A44B-6AE57998B9E4}"/>
          </ac:spMkLst>
        </pc:spChg>
        <pc:spChg chg="add mod">
          <ac:chgData name="Paul O'Dowd" userId="f37f58e5-1e70-49c2-9437-c035a60b1b3d" providerId="ADAL" clId="{BE98FD1C-DD51-4ED2-BA86-A71E45B9534D}" dt="2019-10-16T15:42:34.448" v="2230" actId="20577"/>
          <ac:spMkLst>
            <pc:docMk/>
            <pc:sldMk cId="453322673" sldId="359"/>
            <ac:spMk id="6" creationId="{B35DF293-BB01-4C9C-8531-C1A2DA8E5365}"/>
          </ac:spMkLst>
        </pc:spChg>
        <pc:spChg chg="add mod">
          <ac:chgData name="Paul O'Dowd" userId="f37f58e5-1e70-49c2-9437-c035a60b1b3d" providerId="ADAL" clId="{BE98FD1C-DD51-4ED2-BA86-A71E45B9534D}" dt="2019-10-16T15:42:43.751" v="2234" actId="20577"/>
          <ac:spMkLst>
            <pc:docMk/>
            <pc:sldMk cId="453322673" sldId="359"/>
            <ac:spMk id="7" creationId="{3BFECE3E-8F89-456B-BB2C-71F77487E4EE}"/>
          </ac:spMkLst>
        </pc:spChg>
        <pc:spChg chg="add del mod">
          <ac:chgData name="Paul O'Dowd" userId="f37f58e5-1e70-49c2-9437-c035a60b1b3d" providerId="ADAL" clId="{BE98FD1C-DD51-4ED2-BA86-A71E45B9534D}" dt="2019-10-16T15:41:49.280" v="2214" actId="478"/>
          <ac:spMkLst>
            <pc:docMk/>
            <pc:sldMk cId="453322673" sldId="359"/>
            <ac:spMk id="8" creationId="{76A83D08-51A2-4388-A571-33D00ACF183F}"/>
          </ac:spMkLst>
        </pc:spChg>
        <pc:spChg chg="add mod">
          <ac:chgData name="Paul O'Dowd" userId="f37f58e5-1e70-49c2-9437-c035a60b1b3d" providerId="ADAL" clId="{BE98FD1C-DD51-4ED2-BA86-A71E45B9534D}" dt="2019-10-16T15:43:18.069" v="2239" actId="14100"/>
          <ac:spMkLst>
            <pc:docMk/>
            <pc:sldMk cId="453322673" sldId="359"/>
            <ac:spMk id="10" creationId="{B254D67F-D822-49FF-82F4-B498395765E5}"/>
          </ac:spMkLst>
        </pc:spChg>
        <pc:spChg chg="add mod ord">
          <ac:chgData name="Paul O'Dowd" userId="f37f58e5-1e70-49c2-9437-c035a60b1b3d" providerId="ADAL" clId="{BE98FD1C-DD51-4ED2-BA86-A71E45B9534D}" dt="2019-10-16T16:09:36.045" v="2715" actId="167"/>
          <ac:spMkLst>
            <pc:docMk/>
            <pc:sldMk cId="453322673" sldId="359"/>
            <ac:spMk id="11" creationId="{5177C0D8-8810-4A1D-A3D3-0DD224DF4A23}"/>
          </ac:spMkLst>
        </pc:spChg>
        <pc:spChg chg="add mod">
          <ac:chgData name="Paul O'Dowd" userId="f37f58e5-1e70-49c2-9437-c035a60b1b3d" providerId="ADAL" clId="{BE98FD1C-DD51-4ED2-BA86-A71E45B9534D}" dt="2019-10-16T16:11:47.674" v="2871" actId="1076"/>
          <ac:spMkLst>
            <pc:docMk/>
            <pc:sldMk cId="453322673" sldId="359"/>
            <ac:spMk id="12" creationId="{CF2BC40E-30F8-47F0-B14A-5B5919E086E2}"/>
          </ac:spMkLst>
        </pc:spChg>
        <pc:spChg chg="add mod">
          <ac:chgData name="Paul O'Dowd" userId="f37f58e5-1e70-49c2-9437-c035a60b1b3d" providerId="ADAL" clId="{BE98FD1C-DD51-4ED2-BA86-A71E45B9534D}" dt="2019-10-16T15:38:32.201" v="2150" actId="1076"/>
          <ac:spMkLst>
            <pc:docMk/>
            <pc:sldMk cId="453322673" sldId="359"/>
            <ac:spMk id="13" creationId="{D6AF4C07-2A03-4D1A-8EB5-D3B0FA92A66F}"/>
          </ac:spMkLst>
        </pc:spChg>
        <pc:spChg chg="add del">
          <ac:chgData name="Paul O'Dowd" userId="f37f58e5-1e70-49c2-9437-c035a60b1b3d" providerId="ADAL" clId="{BE98FD1C-DD51-4ED2-BA86-A71E45B9534D}" dt="2019-10-16T15:38:40.774" v="2152"/>
          <ac:spMkLst>
            <pc:docMk/>
            <pc:sldMk cId="453322673" sldId="359"/>
            <ac:spMk id="14" creationId="{CE4F329D-304A-445A-8A7A-DF8E4D54387B}"/>
          </ac:spMkLst>
        </pc:spChg>
        <pc:spChg chg="add mod">
          <ac:chgData name="Paul O'Dowd" userId="f37f58e5-1e70-49c2-9437-c035a60b1b3d" providerId="ADAL" clId="{BE98FD1C-DD51-4ED2-BA86-A71E45B9534D}" dt="2019-10-16T15:41:33" v="2207" actId="1076"/>
          <ac:spMkLst>
            <pc:docMk/>
            <pc:sldMk cId="453322673" sldId="359"/>
            <ac:spMk id="15" creationId="{E26F3ED1-1118-41B7-861F-357577EBAB28}"/>
          </ac:spMkLst>
        </pc:spChg>
        <pc:spChg chg="add mod">
          <ac:chgData name="Paul O'Dowd" userId="f37f58e5-1e70-49c2-9437-c035a60b1b3d" providerId="ADAL" clId="{BE98FD1C-DD51-4ED2-BA86-A71E45B9534D}" dt="2019-10-16T15:39:25.938" v="2173" actId="1076"/>
          <ac:spMkLst>
            <pc:docMk/>
            <pc:sldMk cId="453322673" sldId="359"/>
            <ac:spMk id="16" creationId="{55BEBB24-ED57-4BCB-8D6B-B79B8E1ABF99}"/>
          </ac:spMkLst>
        </pc:spChg>
        <pc:spChg chg="del">
          <ac:chgData name="Paul O'Dowd" userId="f37f58e5-1e70-49c2-9437-c035a60b1b3d" providerId="ADAL" clId="{BE98FD1C-DD51-4ED2-BA86-A71E45B9534D}" dt="2019-10-16T15:37:16.141" v="2145" actId="478"/>
          <ac:spMkLst>
            <pc:docMk/>
            <pc:sldMk cId="453322673" sldId="359"/>
            <ac:spMk id="18" creationId="{837267A8-FB0E-41FF-941E-2F5EB2CE5638}"/>
          </ac:spMkLst>
        </pc:spChg>
        <pc:spChg chg="del">
          <ac:chgData name="Paul O'Dowd" userId="f37f58e5-1e70-49c2-9437-c035a60b1b3d" providerId="ADAL" clId="{BE98FD1C-DD51-4ED2-BA86-A71E45B9534D}" dt="2019-10-16T15:37:14.709" v="2144" actId="478"/>
          <ac:spMkLst>
            <pc:docMk/>
            <pc:sldMk cId="453322673" sldId="359"/>
            <ac:spMk id="19" creationId="{7AC6727A-C2A6-476A-AAC8-3343411B11E5}"/>
          </ac:spMkLst>
        </pc:spChg>
        <pc:spChg chg="del mod topLvl">
          <ac:chgData name="Paul O'Dowd" userId="f37f58e5-1e70-49c2-9437-c035a60b1b3d" providerId="ADAL" clId="{BE98FD1C-DD51-4ED2-BA86-A71E45B9534D}" dt="2019-10-16T15:39:42.167" v="2177" actId="478"/>
          <ac:spMkLst>
            <pc:docMk/>
            <pc:sldMk cId="453322673" sldId="359"/>
            <ac:spMk id="20" creationId="{EEFCA470-4B78-4785-A11D-4272732511B3}"/>
          </ac:spMkLst>
        </pc:spChg>
        <pc:spChg chg="del">
          <ac:chgData name="Paul O'Dowd" userId="f37f58e5-1e70-49c2-9437-c035a60b1b3d" providerId="ADAL" clId="{BE98FD1C-DD51-4ED2-BA86-A71E45B9534D}" dt="2019-10-16T15:37:12.396" v="2143" actId="478"/>
          <ac:spMkLst>
            <pc:docMk/>
            <pc:sldMk cId="453322673" sldId="359"/>
            <ac:spMk id="21" creationId="{280C8C61-CDCD-47FD-9DA9-0C789FB49770}"/>
          </ac:spMkLst>
        </pc:spChg>
        <pc:spChg chg="del mod topLvl">
          <ac:chgData name="Paul O'Dowd" userId="f37f58e5-1e70-49c2-9437-c035a60b1b3d" providerId="ADAL" clId="{BE98FD1C-DD51-4ED2-BA86-A71E45B9534D}" dt="2019-10-16T15:39:43.902" v="2178" actId="478"/>
          <ac:spMkLst>
            <pc:docMk/>
            <pc:sldMk cId="453322673" sldId="359"/>
            <ac:spMk id="22" creationId="{542952E6-08E5-4CAF-A8B6-96AC7CD44DCA}"/>
          </ac:spMkLst>
        </pc:spChg>
        <pc:spChg chg="mod">
          <ac:chgData name="Paul O'Dowd" userId="f37f58e5-1e70-49c2-9437-c035a60b1b3d" providerId="ADAL" clId="{BE98FD1C-DD51-4ED2-BA86-A71E45B9534D}" dt="2019-10-17T08:34:44.255" v="3517" actId="20577"/>
          <ac:spMkLst>
            <pc:docMk/>
            <pc:sldMk cId="453322673" sldId="359"/>
            <ac:spMk id="23" creationId="{6D45E224-D6FD-4EDD-8E93-6EEEE16B26D9}"/>
          </ac:spMkLst>
        </pc:spChg>
        <pc:spChg chg="add mod">
          <ac:chgData name="Paul O'Dowd" userId="f37f58e5-1e70-49c2-9437-c035a60b1b3d" providerId="ADAL" clId="{BE98FD1C-DD51-4ED2-BA86-A71E45B9534D}" dt="2019-10-16T15:42:41.241" v="2232" actId="20577"/>
          <ac:spMkLst>
            <pc:docMk/>
            <pc:sldMk cId="453322673" sldId="359"/>
            <ac:spMk id="25" creationId="{86D4D0A3-B099-44D9-9E52-565D67F2EC74}"/>
          </ac:spMkLst>
        </pc:spChg>
        <pc:spChg chg="mod">
          <ac:chgData name="Paul O'Dowd" userId="f37f58e5-1e70-49c2-9437-c035a60b1b3d" providerId="ADAL" clId="{BE98FD1C-DD51-4ED2-BA86-A71E45B9534D}" dt="2019-10-16T15:55:16.721" v="2631" actId="20577"/>
          <ac:spMkLst>
            <pc:docMk/>
            <pc:sldMk cId="453322673" sldId="359"/>
            <ac:spMk id="26" creationId="{BA648F57-0D55-4902-9D1C-E6E34DBE2495}"/>
          </ac:spMkLst>
        </pc:spChg>
        <pc:spChg chg="add del">
          <ac:chgData name="Paul O'Dowd" userId="f37f58e5-1e70-49c2-9437-c035a60b1b3d" providerId="ADAL" clId="{BE98FD1C-DD51-4ED2-BA86-A71E45B9534D}" dt="2019-10-16T15:41:09.920" v="2199"/>
          <ac:spMkLst>
            <pc:docMk/>
            <pc:sldMk cId="453322673" sldId="359"/>
            <ac:spMk id="28" creationId="{41D4EEDD-4086-43D1-9232-4E7AEFCAD0D7}"/>
          </ac:spMkLst>
        </pc:spChg>
        <pc:spChg chg="add mod">
          <ac:chgData name="Paul O'Dowd" userId="f37f58e5-1e70-49c2-9437-c035a60b1b3d" providerId="ADAL" clId="{BE98FD1C-DD51-4ED2-BA86-A71E45B9534D}" dt="2019-10-16T15:41:16.163" v="2201" actId="1076"/>
          <ac:spMkLst>
            <pc:docMk/>
            <pc:sldMk cId="453322673" sldId="359"/>
            <ac:spMk id="29" creationId="{5D93C777-41A3-49EE-A082-40DC86708A3C}"/>
          </ac:spMkLst>
        </pc:spChg>
        <pc:spChg chg="add mod">
          <ac:chgData name="Paul O'Dowd" userId="f37f58e5-1e70-49c2-9437-c035a60b1b3d" providerId="ADAL" clId="{BE98FD1C-DD51-4ED2-BA86-A71E45B9534D}" dt="2019-10-16T15:41:16.163" v="2201" actId="1076"/>
          <ac:spMkLst>
            <pc:docMk/>
            <pc:sldMk cId="453322673" sldId="359"/>
            <ac:spMk id="30" creationId="{AC711386-58B4-4E45-909B-FFD3692276E0}"/>
          </ac:spMkLst>
        </pc:spChg>
        <pc:spChg chg="del">
          <ac:chgData name="Paul O'Dowd" userId="f37f58e5-1e70-49c2-9437-c035a60b1b3d" providerId="ADAL" clId="{BE98FD1C-DD51-4ED2-BA86-A71E45B9534D}" dt="2019-10-16T15:37:07.861" v="2141" actId="478"/>
          <ac:spMkLst>
            <pc:docMk/>
            <pc:sldMk cId="453322673" sldId="359"/>
            <ac:spMk id="31" creationId="{E7AADAFA-B02C-4E4C-8A93-05D8BD76E5CC}"/>
          </ac:spMkLst>
        </pc:spChg>
        <pc:spChg chg="del">
          <ac:chgData name="Paul O'Dowd" userId="f37f58e5-1e70-49c2-9437-c035a60b1b3d" providerId="ADAL" clId="{BE98FD1C-DD51-4ED2-BA86-A71E45B9534D}" dt="2019-10-16T15:37:07.861" v="2141" actId="478"/>
          <ac:spMkLst>
            <pc:docMk/>
            <pc:sldMk cId="453322673" sldId="359"/>
            <ac:spMk id="32" creationId="{2C9A551E-37FC-4A3F-A85F-126CA3917BE7}"/>
          </ac:spMkLst>
        </pc:spChg>
        <pc:spChg chg="add mod">
          <ac:chgData name="Paul O'Dowd" userId="f37f58e5-1e70-49c2-9437-c035a60b1b3d" providerId="ADAL" clId="{BE98FD1C-DD51-4ED2-BA86-A71E45B9534D}" dt="2019-10-16T15:41:18.800" v="2204" actId="20577"/>
          <ac:spMkLst>
            <pc:docMk/>
            <pc:sldMk cId="453322673" sldId="359"/>
            <ac:spMk id="34" creationId="{E895EB5E-D12A-4B21-91BF-5D04B8BF1CD9}"/>
          </ac:spMkLst>
        </pc:spChg>
        <pc:spChg chg="del">
          <ac:chgData name="Paul O'Dowd" userId="f37f58e5-1e70-49c2-9437-c035a60b1b3d" providerId="ADAL" clId="{BE98FD1C-DD51-4ED2-BA86-A71E45B9534D}" dt="2019-10-16T15:37:07.861" v="2141" actId="478"/>
          <ac:spMkLst>
            <pc:docMk/>
            <pc:sldMk cId="453322673" sldId="359"/>
            <ac:spMk id="35" creationId="{6C39FEF9-0A6F-4EE0-B967-0605F46F6E9D}"/>
          </ac:spMkLst>
        </pc:spChg>
        <pc:spChg chg="mod">
          <ac:chgData name="Paul O'Dowd" userId="f37f58e5-1e70-49c2-9437-c035a60b1b3d" providerId="ADAL" clId="{BE98FD1C-DD51-4ED2-BA86-A71E45B9534D}" dt="2019-10-16T15:42:27.178" v="2227" actId="14100"/>
          <ac:spMkLst>
            <pc:docMk/>
            <pc:sldMk cId="453322673" sldId="359"/>
            <ac:spMk id="37" creationId="{FFABE3E4-371F-4E6A-A08D-B6E1FD88A22C}"/>
          </ac:spMkLst>
        </pc:spChg>
        <pc:spChg chg="mod">
          <ac:chgData name="Paul O'Dowd" userId="f37f58e5-1e70-49c2-9437-c035a60b1b3d" providerId="ADAL" clId="{BE98FD1C-DD51-4ED2-BA86-A71E45B9534D}" dt="2019-10-16T15:42:30.412" v="2228" actId="14100"/>
          <ac:spMkLst>
            <pc:docMk/>
            <pc:sldMk cId="453322673" sldId="359"/>
            <ac:spMk id="38" creationId="{7561BE30-9DCD-40F6-96F2-B98C388DAB6A}"/>
          </ac:spMkLst>
        </pc:spChg>
        <pc:spChg chg="add mod ord">
          <ac:chgData name="Paul O'Dowd" userId="f37f58e5-1e70-49c2-9437-c035a60b1b3d" providerId="ADAL" clId="{BE98FD1C-DD51-4ED2-BA86-A71E45B9534D}" dt="2019-10-16T16:09:36.045" v="2715" actId="167"/>
          <ac:spMkLst>
            <pc:docMk/>
            <pc:sldMk cId="453322673" sldId="359"/>
            <ac:spMk id="40" creationId="{EA4A9BA6-D984-4E24-8ACE-BF46785F35EF}"/>
          </ac:spMkLst>
        </pc:spChg>
        <pc:spChg chg="add mod ord">
          <ac:chgData name="Paul O'Dowd" userId="f37f58e5-1e70-49c2-9437-c035a60b1b3d" providerId="ADAL" clId="{BE98FD1C-DD51-4ED2-BA86-A71E45B9534D}" dt="2019-10-16T16:09:36.045" v="2715" actId="167"/>
          <ac:spMkLst>
            <pc:docMk/>
            <pc:sldMk cId="453322673" sldId="359"/>
            <ac:spMk id="41" creationId="{A5D9038A-2B2F-40BF-8E65-821BE50FD9C3}"/>
          </ac:spMkLst>
        </pc:spChg>
        <pc:spChg chg="add mod ord">
          <ac:chgData name="Paul O'Dowd" userId="f37f58e5-1e70-49c2-9437-c035a60b1b3d" providerId="ADAL" clId="{BE98FD1C-DD51-4ED2-BA86-A71E45B9534D}" dt="2019-10-16T16:10:04.022" v="2725" actId="167"/>
          <ac:spMkLst>
            <pc:docMk/>
            <pc:sldMk cId="453322673" sldId="359"/>
            <ac:spMk id="42" creationId="{47658D60-99B4-4577-9154-EF6E924EC19F}"/>
          </ac:spMkLst>
        </pc:spChg>
        <pc:spChg chg="add mod ord">
          <ac:chgData name="Paul O'Dowd" userId="f37f58e5-1e70-49c2-9437-c035a60b1b3d" providerId="ADAL" clId="{BE98FD1C-DD51-4ED2-BA86-A71E45B9534D}" dt="2019-10-16T16:10:04.022" v="2725" actId="167"/>
          <ac:spMkLst>
            <pc:docMk/>
            <pc:sldMk cId="453322673" sldId="359"/>
            <ac:spMk id="43" creationId="{9D62BF98-AA11-42E2-BBAB-9578E2251600}"/>
          </ac:spMkLst>
        </pc:spChg>
        <pc:spChg chg="add mod ord">
          <ac:chgData name="Paul O'Dowd" userId="f37f58e5-1e70-49c2-9437-c035a60b1b3d" providerId="ADAL" clId="{BE98FD1C-DD51-4ED2-BA86-A71E45B9534D}" dt="2019-10-16T16:10:04.022" v="2725" actId="167"/>
          <ac:spMkLst>
            <pc:docMk/>
            <pc:sldMk cId="453322673" sldId="359"/>
            <ac:spMk id="44" creationId="{FD5ABCEC-4C6B-4B9E-B08B-C9966D98F6B3}"/>
          </ac:spMkLst>
        </pc:spChg>
        <pc:grpChg chg="add del">
          <ac:chgData name="Paul O'Dowd" userId="f37f58e5-1e70-49c2-9437-c035a60b1b3d" providerId="ADAL" clId="{BE98FD1C-DD51-4ED2-BA86-A71E45B9534D}" dt="2019-10-16T15:39:40.720" v="2176" actId="165"/>
          <ac:grpSpMkLst>
            <pc:docMk/>
            <pc:sldMk cId="453322673" sldId="359"/>
            <ac:grpSpMk id="17" creationId="{A0DAD49D-2197-4B31-88CF-2A54C95ECE13}"/>
          </ac:grpSpMkLst>
        </pc:grpChg>
        <pc:grpChg chg="add mod">
          <ac:chgData name="Paul O'Dowd" userId="f37f58e5-1e70-49c2-9437-c035a60b1b3d" providerId="ADAL" clId="{BE98FD1C-DD51-4ED2-BA86-A71E45B9534D}" dt="2019-10-16T15:42:20.844" v="2225" actId="1076"/>
          <ac:grpSpMkLst>
            <pc:docMk/>
            <pc:sldMk cId="453322673" sldId="359"/>
            <ac:grpSpMk id="36" creationId="{C0BFDBD1-3633-43FA-BB6A-1A61B4AA953D}"/>
          </ac:grpSpMkLst>
        </pc:grpChg>
        <pc:picChg chg="del">
          <ac:chgData name="Paul O'Dowd" userId="f37f58e5-1e70-49c2-9437-c035a60b1b3d" providerId="ADAL" clId="{BE98FD1C-DD51-4ED2-BA86-A71E45B9534D}" dt="2019-10-16T15:37:06.349" v="2140" actId="478"/>
          <ac:picMkLst>
            <pc:docMk/>
            <pc:sldMk cId="453322673" sldId="359"/>
            <ac:picMk id="1026" creationId="{C193B61D-56BC-4C00-AE81-BCA3FB64CA23}"/>
          </ac:picMkLst>
        </pc:picChg>
        <pc:cxnChg chg="mod topLvl">
          <ac:chgData name="Paul O'Dowd" userId="f37f58e5-1e70-49c2-9437-c035a60b1b3d" providerId="ADAL" clId="{BE98FD1C-DD51-4ED2-BA86-A71E45B9534D}" dt="2019-10-16T15:39:47.899" v="2180" actId="14100"/>
          <ac:cxnSpMkLst>
            <pc:docMk/>
            <pc:sldMk cId="453322673" sldId="359"/>
            <ac:cxnSpMk id="24" creationId="{E5CD23F3-945F-4216-AC67-3C211FEAA060}"/>
          </ac:cxnSpMkLst>
        </pc:cxnChg>
        <pc:cxnChg chg="add del">
          <ac:chgData name="Paul O'Dowd" userId="f37f58e5-1e70-49c2-9437-c035a60b1b3d" providerId="ADAL" clId="{BE98FD1C-DD51-4ED2-BA86-A71E45B9534D}" dt="2019-10-16T15:41:09.920" v="2199"/>
          <ac:cxnSpMkLst>
            <pc:docMk/>
            <pc:sldMk cId="453322673" sldId="359"/>
            <ac:cxnSpMk id="27" creationId="{8D55090E-542E-48E1-A7D8-9AF7D90D3638}"/>
          </ac:cxnSpMkLst>
        </pc:cxnChg>
        <pc:cxnChg chg="add mod">
          <ac:chgData name="Paul O'Dowd" userId="f37f58e5-1e70-49c2-9437-c035a60b1b3d" providerId="ADAL" clId="{BE98FD1C-DD51-4ED2-BA86-A71E45B9534D}" dt="2019-10-16T15:41:16.163" v="2201" actId="1076"/>
          <ac:cxnSpMkLst>
            <pc:docMk/>
            <pc:sldMk cId="453322673" sldId="359"/>
            <ac:cxnSpMk id="33" creationId="{0815DC87-BAF7-4DFF-9FFA-156C0B2C9CA3}"/>
          </ac:cxnSpMkLst>
        </pc:cxnChg>
        <pc:cxnChg chg="mod">
          <ac:chgData name="Paul O'Dowd" userId="f37f58e5-1e70-49c2-9437-c035a60b1b3d" providerId="ADAL" clId="{BE98FD1C-DD51-4ED2-BA86-A71E45B9534D}" dt="2019-10-16T15:42:23.804" v="2226" actId="14100"/>
          <ac:cxnSpMkLst>
            <pc:docMk/>
            <pc:sldMk cId="453322673" sldId="359"/>
            <ac:cxnSpMk id="39" creationId="{E5737E28-D2F4-4EF9-8C59-BB3E28F3055F}"/>
          </ac:cxnSpMkLst>
        </pc:cxnChg>
      </pc:sldChg>
      <pc:sldChg chg="delSp modSp add">
        <pc:chgData name="Paul O'Dowd" userId="f37f58e5-1e70-49c2-9437-c035a60b1b3d" providerId="ADAL" clId="{BE98FD1C-DD51-4ED2-BA86-A71E45B9534D}" dt="2019-10-17T08:27:55.544" v="3481" actId="20577"/>
        <pc:sldMkLst>
          <pc:docMk/>
          <pc:sldMk cId="1514817275" sldId="360"/>
        </pc:sldMkLst>
        <pc:spChg chg="del">
          <ac:chgData name="Paul O'Dowd" userId="f37f58e5-1e70-49c2-9437-c035a60b1b3d" providerId="ADAL" clId="{BE98FD1C-DD51-4ED2-BA86-A71E45B9534D}" dt="2019-10-16T15:45:37.139" v="2341" actId="478"/>
          <ac:spMkLst>
            <pc:docMk/>
            <pc:sldMk cId="1514817275" sldId="360"/>
            <ac:spMk id="2" creationId="{F96BE751-2B36-4AE5-8CFB-C85E327C9908}"/>
          </ac:spMkLst>
        </pc:spChg>
        <pc:spChg chg="mod">
          <ac:chgData name="Paul O'Dowd" userId="f37f58e5-1e70-49c2-9437-c035a60b1b3d" providerId="ADAL" clId="{BE98FD1C-DD51-4ED2-BA86-A71E45B9534D}" dt="2019-10-17T08:27:55.544" v="3481" actId="20577"/>
          <ac:spMkLst>
            <pc:docMk/>
            <pc:sldMk cId="1514817275" sldId="360"/>
            <ac:spMk id="3" creationId="{6C77B3AE-56F5-4B06-A3E0-0E5204CF3ADD}"/>
          </ac:spMkLst>
        </pc:spChg>
      </pc:sldChg>
      <pc:sldChg chg="addSp delSp modSp add">
        <pc:chgData name="Paul O'Dowd" userId="f37f58e5-1e70-49c2-9437-c035a60b1b3d" providerId="ADAL" clId="{BE98FD1C-DD51-4ED2-BA86-A71E45B9534D}" dt="2019-10-17T08:39:12.843" v="3564" actId="20577"/>
        <pc:sldMkLst>
          <pc:docMk/>
          <pc:sldMk cId="3286473454" sldId="361"/>
        </pc:sldMkLst>
        <pc:spChg chg="del">
          <ac:chgData name="Paul O'Dowd" userId="f37f58e5-1e70-49c2-9437-c035a60b1b3d" providerId="ADAL" clId="{BE98FD1C-DD51-4ED2-BA86-A71E45B9534D}" dt="2019-10-16T15:50:02.925" v="2352" actId="478"/>
          <ac:spMkLst>
            <pc:docMk/>
            <pc:sldMk cId="3286473454" sldId="361"/>
            <ac:spMk id="3" creationId="{FD51FC94-047B-488B-A521-CB8F16F5E81C}"/>
          </ac:spMkLst>
        </pc:spChg>
        <pc:spChg chg="add mod">
          <ac:chgData name="Paul O'Dowd" userId="f37f58e5-1e70-49c2-9437-c035a60b1b3d" providerId="ADAL" clId="{BE98FD1C-DD51-4ED2-BA86-A71E45B9534D}" dt="2019-10-16T15:51:52.895" v="2464" actId="113"/>
          <ac:spMkLst>
            <pc:docMk/>
            <pc:sldMk cId="3286473454" sldId="361"/>
            <ac:spMk id="4" creationId="{C8940156-A592-42BD-BCCF-3A2643D96F30}"/>
          </ac:spMkLst>
        </pc:spChg>
        <pc:spChg chg="del">
          <ac:chgData name="Paul O'Dowd" userId="f37f58e5-1e70-49c2-9437-c035a60b1b3d" providerId="ADAL" clId="{BE98FD1C-DD51-4ED2-BA86-A71E45B9534D}" dt="2019-10-16T15:49:48.245" v="2349" actId="478"/>
          <ac:spMkLst>
            <pc:docMk/>
            <pc:sldMk cId="3286473454" sldId="361"/>
            <ac:spMk id="12" creationId="{F34DFF33-4502-4480-8F6D-1E81814F0EB1}"/>
          </ac:spMkLst>
        </pc:spChg>
        <pc:spChg chg="del">
          <ac:chgData name="Paul O'Dowd" userId="f37f58e5-1e70-49c2-9437-c035a60b1b3d" providerId="ADAL" clId="{BE98FD1C-DD51-4ED2-BA86-A71E45B9534D}" dt="2019-10-16T15:50:01.780" v="2351" actId="478"/>
          <ac:spMkLst>
            <pc:docMk/>
            <pc:sldMk cId="3286473454" sldId="361"/>
            <ac:spMk id="26" creationId="{9BDB0BE2-F8CB-4D2C-88B0-4E6C696BA2CC}"/>
          </ac:spMkLst>
        </pc:spChg>
        <pc:spChg chg="add mod">
          <ac:chgData name="Paul O'Dowd" userId="f37f58e5-1e70-49c2-9437-c035a60b1b3d" providerId="ADAL" clId="{BE98FD1C-DD51-4ED2-BA86-A71E45B9534D}" dt="2019-10-17T08:39:12.843" v="3564" actId="20577"/>
          <ac:spMkLst>
            <pc:docMk/>
            <pc:sldMk cId="3286473454" sldId="361"/>
            <ac:spMk id="27" creationId="{6497329F-7524-458D-93D8-329608E7AFC1}"/>
          </ac:spMkLst>
        </pc:spChg>
        <pc:spChg chg="add mod">
          <ac:chgData name="Paul O'Dowd" userId="f37f58e5-1e70-49c2-9437-c035a60b1b3d" providerId="ADAL" clId="{BE98FD1C-DD51-4ED2-BA86-A71E45B9534D}" dt="2019-10-16T15:51:14.858" v="2458" actId="1076"/>
          <ac:spMkLst>
            <pc:docMk/>
            <pc:sldMk cId="3286473454" sldId="361"/>
            <ac:spMk id="28" creationId="{BDFBF8D0-3936-4D5D-8B3D-721EC1B29087}"/>
          </ac:spMkLst>
        </pc:spChg>
      </pc:sldChg>
      <pc:sldChg chg="modSp add del">
        <pc:chgData name="Paul O'Dowd" userId="f37f58e5-1e70-49c2-9437-c035a60b1b3d" providerId="ADAL" clId="{BE98FD1C-DD51-4ED2-BA86-A71E45B9534D}" dt="2019-10-17T08:31:12.688" v="3510" actId="47"/>
        <pc:sldMkLst>
          <pc:docMk/>
          <pc:sldMk cId="3421636247" sldId="362"/>
        </pc:sldMkLst>
        <pc:spChg chg="mod">
          <ac:chgData name="Paul O'Dowd" userId="f37f58e5-1e70-49c2-9437-c035a60b1b3d" providerId="ADAL" clId="{BE98FD1C-DD51-4ED2-BA86-A71E45B9534D}" dt="2019-10-17T08:17:34.928" v="3114" actId="20577"/>
          <ac:spMkLst>
            <pc:docMk/>
            <pc:sldMk cId="3421636247" sldId="362"/>
            <ac:spMk id="26" creationId="{BA648F57-0D55-4902-9D1C-E6E34DBE2495}"/>
          </ac:spMkLst>
        </pc:spChg>
      </pc:sldChg>
      <pc:sldChg chg="modSp add">
        <pc:chgData name="Paul O'Dowd" userId="f37f58e5-1e70-49c2-9437-c035a60b1b3d" providerId="ADAL" clId="{BE98FD1C-DD51-4ED2-BA86-A71E45B9534D}" dt="2019-10-17T08:28:41.034" v="3488" actId="115"/>
        <pc:sldMkLst>
          <pc:docMk/>
          <pc:sldMk cId="203825870" sldId="363"/>
        </pc:sldMkLst>
        <pc:spChg chg="mod">
          <ac:chgData name="Paul O'Dowd" userId="f37f58e5-1e70-49c2-9437-c035a60b1b3d" providerId="ADAL" clId="{BE98FD1C-DD51-4ED2-BA86-A71E45B9534D}" dt="2019-10-17T08:17:49.610" v="3130" actId="20577"/>
          <ac:spMkLst>
            <pc:docMk/>
            <pc:sldMk cId="203825870" sldId="363"/>
            <ac:spMk id="2" creationId="{8E1DB448-44F8-4C2F-B780-74BC2EDBE43B}"/>
          </ac:spMkLst>
        </pc:spChg>
        <pc:spChg chg="mod">
          <ac:chgData name="Paul O'Dowd" userId="f37f58e5-1e70-49c2-9437-c035a60b1b3d" providerId="ADAL" clId="{BE98FD1C-DD51-4ED2-BA86-A71E45B9534D}" dt="2019-10-17T08:28:41.034" v="3488" actId="115"/>
          <ac:spMkLst>
            <pc:docMk/>
            <pc:sldMk cId="203825870" sldId="363"/>
            <ac:spMk id="3" creationId="{A1047E18-3CA2-49AA-B060-7F143715CAF1}"/>
          </ac:spMkLst>
        </pc:spChg>
      </pc:sldChg>
      <pc:sldChg chg="modSp add">
        <pc:chgData name="Paul O'Dowd" userId="f37f58e5-1e70-49c2-9437-c035a60b1b3d" providerId="ADAL" clId="{BE98FD1C-DD51-4ED2-BA86-A71E45B9534D}" dt="2019-10-17T08:26:29.295" v="3457" actId="20577"/>
        <pc:sldMkLst>
          <pc:docMk/>
          <pc:sldMk cId="3244446523" sldId="364"/>
        </pc:sldMkLst>
        <pc:spChg chg="mod">
          <ac:chgData name="Paul O'Dowd" userId="f37f58e5-1e70-49c2-9437-c035a60b1b3d" providerId="ADAL" clId="{BE98FD1C-DD51-4ED2-BA86-A71E45B9534D}" dt="2019-10-17T08:24:32.638" v="3392" actId="20577"/>
          <ac:spMkLst>
            <pc:docMk/>
            <pc:sldMk cId="3244446523" sldId="364"/>
            <ac:spMk id="2" creationId="{93A3F93A-EC6C-4A1D-886D-19637AF46BEF}"/>
          </ac:spMkLst>
        </pc:spChg>
        <pc:spChg chg="mod">
          <ac:chgData name="Paul O'Dowd" userId="f37f58e5-1e70-49c2-9437-c035a60b1b3d" providerId="ADAL" clId="{BE98FD1C-DD51-4ED2-BA86-A71E45B9534D}" dt="2019-10-17T08:26:29.295" v="3457" actId="20577"/>
          <ac:spMkLst>
            <pc:docMk/>
            <pc:sldMk cId="3244446523" sldId="364"/>
            <ac:spMk id="3" creationId="{17DC28E0-B7CE-46B1-8091-C52D8FCD1C99}"/>
          </ac:spMkLst>
        </pc:spChg>
      </pc:sldChg>
      <pc:sldChg chg="modSp add">
        <pc:chgData name="Paul O'Dowd" userId="f37f58e5-1e70-49c2-9437-c035a60b1b3d" providerId="ADAL" clId="{BE98FD1C-DD51-4ED2-BA86-A71E45B9534D}" dt="2019-10-17T08:28:51.707" v="3493" actId="115"/>
        <pc:sldMkLst>
          <pc:docMk/>
          <pc:sldMk cId="1952498851" sldId="365"/>
        </pc:sldMkLst>
        <pc:spChg chg="mod">
          <ac:chgData name="Paul O'Dowd" userId="f37f58e5-1e70-49c2-9437-c035a60b1b3d" providerId="ADAL" clId="{BE98FD1C-DD51-4ED2-BA86-A71E45B9534D}" dt="2019-10-17T08:28:51.707" v="3493" actId="115"/>
          <ac:spMkLst>
            <pc:docMk/>
            <pc:sldMk cId="1952498851" sldId="365"/>
            <ac:spMk id="3" creationId="{A1047E18-3CA2-49AA-B060-7F143715CAF1}"/>
          </ac:spMkLst>
        </pc:spChg>
      </pc:sldChg>
      <pc:sldChg chg="modSp add">
        <pc:chgData name="Paul O'Dowd" userId="f37f58e5-1e70-49c2-9437-c035a60b1b3d" providerId="ADAL" clId="{BE98FD1C-DD51-4ED2-BA86-A71E45B9534D}" dt="2019-10-17T08:29:56.091" v="3503" actId="400"/>
        <pc:sldMkLst>
          <pc:docMk/>
          <pc:sldMk cId="352049422" sldId="366"/>
        </pc:sldMkLst>
        <pc:spChg chg="mod">
          <ac:chgData name="Paul O'Dowd" userId="f37f58e5-1e70-49c2-9437-c035a60b1b3d" providerId="ADAL" clId="{BE98FD1C-DD51-4ED2-BA86-A71E45B9534D}" dt="2019-10-17T08:29:56.091" v="3503" actId="400"/>
          <ac:spMkLst>
            <pc:docMk/>
            <pc:sldMk cId="352049422" sldId="366"/>
            <ac:spMk id="3" creationId="{A1047E18-3CA2-49AA-B060-7F143715CAF1}"/>
          </ac:spMkLst>
        </pc:spChg>
      </pc:sldChg>
      <pc:sldChg chg="modSp add">
        <pc:chgData name="Paul O'Dowd" userId="f37f58e5-1e70-49c2-9437-c035a60b1b3d" providerId="ADAL" clId="{BE98FD1C-DD51-4ED2-BA86-A71E45B9534D}" dt="2019-10-17T08:30:00.440" v="3504" actId="400"/>
        <pc:sldMkLst>
          <pc:docMk/>
          <pc:sldMk cId="2411438718" sldId="367"/>
        </pc:sldMkLst>
        <pc:spChg chg="mod">
          <ac:chgData name="Paul O'Dowd" userId="f37f58e5-1e70-49c2-9437-c035a60b1b3d" providerId="ADAL" clId="{BE98FD1C-DD51-4ED2-BA86-A71E45B9534D}" dt="2019-10-17T08:30:00.440" v="3504" actId="400"/>
          <ac:spMkLst>
            <pc:docMk/>
            <pc:sldMk cId="2411438718" sldId="367"/>
            <ac:spMk id="3" creationId="{A1047E18-3CA2-49AA-B060-7F143715CAF1}"/>
          </ac:spMkLst>
        </pc:spChg>
      </pc:sldChg>
      <pc:sldChg chg="modSp add">
        <pc:chgData name="Paul O'Dowd" userId="f37f58e5-1e70-49c2-9437-c035a60b1b3d" providerId="ADAL" clId="{BE98FD1C-DD51-4ED2-BA86-A71E45B9534D}" dt="2019-10-17T08:30:05.487" v="3505" actId="400"/>
        <pc:sldMkLst>
          <pc:docMk/>
          <pc:sldMk cId="1599363968" sldId="368"/>
        </pc:sldMkLst>
        <pc:spChg chg="mod">
          <ac:chgData name="Paul O'Dowd" userId="f37f58e5-1e70-49c2-9437-c035a60b1b3d" providerId="ADAL" clId="{BE98FD1C-DD51-4ED2-BA86-A71E45B9534D}" dt="2019-10-17T08:30:05.487" v="3505" actId="400"/>
          <ac:spMkLst>
            <pc:docMk/>
            <pc:sldMk cId="1599363968" sldId="368"/>
            <ac:spMk id="3" creationId="{A1047E18-3CA2-49AA-B060-7F143715CAF1}"/>
          </ac:spMkLst>
        </pc:spChg>
      </pc:sldChg>
      <pc:sldChg chg="modSp add ord">
        <pc:chgData name="Paul O'Dowd" userId="f37f58e5-1e70-49c2-9437-c035a60b1b3d" providerId="ADAL" clId="{BE98FD1C-DD51-4ED2-BA86-A71E45B9534D}" dt="2019-10-17T08:30:12.169" v="3506" actId="400"/>
        <pc:sldMkLst>
          <pc:docMk/>
          <pc:sldMk cId="471058746" sldId="369"/>
        </pc:sldMkLst>
        <pc:spChg chg="mod">
          <ac:chgData name="Paul O'Dowd" userId="f37f58e5-1e70-49c2-9437-c035a60b1b3d" providerId="ADAL" clId="{BE98FD1C-DD51-4ED2-BA86-A71E45B9534D}" dt="2019-10-17T08:30:12.169" v="3506" actId="400"/>
          <ac:spMkLst>
            <pc:docMk/>
            <pc:sldMk cId="471058746" sldId="369"/>
            <ac:spMk id="3" creationId="{A1047E18-3CA2-49AA-B060-7F143715CAF1}"/>
          </ac:spMkLst>
        </pc:spChg>
      </pc:sldChg>
      <pc:sldChg chg="add del">
        <pc:chgData name="Paul O'Dowd" userId="f37f58e5-1e70-49c2-9437-c035a60b1b3d" providerId="ADAL" clId="{BE98FD1C-DD51-4ED2-BA86-A71E45B9534D}" dt="2019-10-17T08:29:23.016" v="3499" actId="47"/>
        <pc:sldMkLst>
          <pc:docMk/>
          <pc:sldMk cId="1151269870" sldId="370"/>
        </pc:sldMkLst>
      </pc:sldChg>
      <pc:sldChg chg="modSp add">
        <pc:chgData name="Paul O'Dowd" userId="f37f58e5-1e70-49c2-9437-c035a60b1b3d" providerId="ADAL" clId="{BE98FD1C-DD51-4ED2-BA86-A71E45B9534D}" dt="2019-10-17T08:30:18.112" v="3507" actId="400"/>
        <pc:sldMkLst>
          <pc:docMk/>
          <pc:sldMk cId="485355034" sldId="371"/>
        </pc:sldMkLst>
        <pc:spChg chg="mod">
          <ac:chgData name="Paul O'Dowd" userId="f37f58e5-1e70-49c2-9437-c035a60b1b3d" providerId="ADAL" clId="{BE98FD1C-DD51-4ED2-BA86-A71E45B9534D}" dt="2019-10-17T08:30:18.112" v="3507" actId="400"/>
          <ac:spMkLst>
            <pc:docMk/>
            <pc:sldMk cId="485355034" sldId="371"/>
            <ac:spMk id="3" creationId="{A1047E18-3CA2-49AA-B060-7F143715CAF1}"/>
          </ac:spMkLst>
        </pc:spChg>
      </pc:sldChg>
      <pc:sldChg chg="modSp add">
        <pc:chgData name="Paul O'Dowd" userId="f37f58e5-1e70-49c2-9437-c035a60b1b3d" providerId="ADAL" clId="{BE98FD1C-DD51-4ED2-BA86-A71E45B9534D}" dt="2019-10-17T08:30:26.653" v="3508" actId="400"/>
        <pc:sldMkLst>
          <pc:docMk/>
          <pc:sldMk cId="3905983624" sldId="372"/>
        </pc:sldMkLst>
        <pc:spChg chg="mod">
          <ac:chgData name="Paul O'Dowd" userId="f37f58e5-1e70-49c2-9437-c035a60b1b3d" providerId="ADAL" clId="{BE98FD1C-DD51-4ED2-BA86-A71E45B9534D}" dt="2019-10-17T08:30:26.653" v="3508" actId="400"/>
          <ac:spMkLst>
            <pc:docMk/>
            <pc:sldMk cId="3905983624" sldId="372"/>
            <ac:spMk id="3" creationId="{A1047E18-3CA2-49AA-B060-7F143715CAF1}"/>
          </ac:spMkLst>
        </pc:spChg>
      </pc:sldChg>
      <pc:sldChg chg="modSp add">
        <pc:chgData name="Paul O'Dowd" userId="f37f58e5-1e70-49c2-9437-c035a60b1b3d" providerId="ADAL" clId="{BE98FD1C-DD51-4ED2-BA86-A71E45B9534D}" dt="2019-10-17T08:29:47.081" v="3502" actId="400"/>
        <pc:sldMkLst>
          <pc:docMk/>
          <pc:sldMk cId="540805104" sldId="373"/>
        </pc:sldMkLst>
        <pc:spChg chg="mod">
          <ac:chgData name="Paul O'Dowd" userId="f37f58e5-1e70-49c2-9437-c035a60b1b3d" providerId="ADAL" clId="{BE98FD1C-DD51-4ED2-BA86-A71E45B9534D}" dt="2019-10-17T08:29:47.081" v="3502" actId="400"/>
          <ac:spMkLst>
            <pc:docMk/>
            <pc:sldMk cId="540805104" sldId="373"/>
            <ac:spMk id="3" creationId="{A1047E18-3CA2-49AA-B060-7F143715CAF1}"/>
          </ac:spMkLst>
        </pc:spChg>
      </pc:sldChg>
      <pc:sldChg chg="add del">
        <pc:chgData name="Paul O'Dowd" userId="f37f58e5-1e70-49c2-9437-c035a60b1b3d" providerId="ADAL" clId="{BE98FD1C-DD51-4ED2-BA86-A71E45B9534D}" dt="2019-10-17T08:28:37.956" v="3487"/>
        <pc:sldMkLst>
          <pc:docMk/>
          <pc:sldMk cId="2337009502" sldId="374"/>
        </pc:sldMkLst>
      </pc:sldChg>
      <pc:sldChg chg="modSp add">
        <pc:chgData name="Paul O'Dowd" userId="f37f58e5-1e70-49c2-9437-c035a60b1b3d" providerId="ADAL" clId="{BE98FD1C-DD51-4ED2-BA86-A71E45B9534D}" dt="2019-10-17T08:33:49.366" v="3512" actId="20577"/>
        <pc:sldMkLst>
          <pc:docMk/>
          <pc:sldMk cId="2471711587" sldId="374"/>
        </pc:sldMkLst>
        <pc:spChg chg="mod">
          <ac:chgData name="Paul O'Dowd" userId="f37f58e5-1e70-49c2-9437-c035a60b1b3d" providerId="ADAL" clId="{BE98FD1C-DD51-4ED2-BA86-A71E45B9534D}" dt="2019-10-17T08:33:49.366" v="3512" actId="20577"/>
          <ac:spMkLst>
            <pc:docMk/>
            <pc:sldMk cId="2471711587" sldId="374"/>
            <ac:spMk id="23" creationId="{6D45E224-D6FD-4EDD-8E93-6EEEE16B26D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B18BF-9F14-4D1C-BC95-6C7D473C10E4}" type="datetimeFigureOut">
              <a:rPr lang="en-GB" smtClean="0"/>
              <a:t>16/10/2019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3AAC7-73E3-4806-BD8E-DDA5D2B18B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465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coursework 1, your robot will have to follow a line something like this.</a:t>
            </a:r>
          </a:p>
          <a:p>
            <a:r>
              <a:rPr lang="en-GB" dirty="0"/>
              <a:t>Each ‘zone’ of the line challenge presents learning challenges for you.</a:t>
            </a:r>
          </a:p>
          <a:p>
            <a:r>
              <a:rPr lang="en-GB" dirty="0"/>
              <a:t>Each of these challenges is supported with the lab sessions.</a:t>
            </a:r>
          </a:p>
          <a:p>
            <a:r>
              <a:rPr lang="en-GB" dirty="0"/>
              <a:t>We will review this in more detail with the CW1 specification sheet.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0BF35-3CD4-4916-9B91-59398EB2E36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179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BC87A-A46D-4FC7-9582-A613F3CCDCD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249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BC87A-A46D-4FC7-9582-A613F3CCDCD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81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BC87A-A46D-4FC7-9582-A613F3CCDCD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730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BC87A-A46D-4FC7-9582-A613F3CCDCD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701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BC87A-A46D-4FC7-9582-A613F3CCDCD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247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can we determine from these sensors?</a:t>
            </a:r>
          </a:p>
          <a:p>
            <a:endParaRPr lang="en-GB" dirty="0"/>
          </a:p>
          <a:p>
            <a:r>
              <a:rPr lang="en-GB" dirty="0"/>
              <a:t>Image source:</a:t>
            </a:r>
          </a:p>
          <a:p>
            <a:r>
              <a:rPr lang="en-GB" dirty="0"/>
              <a:t>http://rutherford-robotics.com/PUMA/images/PUMA_limits.JPG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BC87A-A46D-4FC7-9582-A613F3CCDCD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369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would happen if one wheel were to rotate slightly faster than the other?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BC87A-A46D-4FC7-9582-A613F3CCDCD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829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a mobile robot, there is no direct position measurement.</a:t>
            </a:r>
          </a:p>
          <a:p>
            <a:r>
              <a:rPr lang="en-GB" dirty="0"/>
              <a:t>Position measurements must be integrated over time.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BC87A-A46D-4FC7-9582-A613F3CCDCD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971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BC87A-A46D-4FC7-9582-A613F3CCDCD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748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BC87A-A46D-4FC7-9582-A613F3CCDCD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544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BC87A-A46D-4FC7-9582-A613F3CCDCD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320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BC87A-A46D-4FC7-9582-A613F3CCDCD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414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BC87A-A46D-4FC7-9582-A613F3CCDCD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127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A1A81-1ADA-42A0-B085-69C5949BC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C4296-4DB4-43CA-A40C-4D676FC91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3C03B-8464-4491-80E3-4C8F7D142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CF7D-08FB-482A-8CB3-F9C119477773}" type="datetimeFigureOut">
              <a:rPr lang="en-GB" smtClean="0"/>
              <a:t>16/10/2019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BB85-98D7-4618-B7C9-55647E287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671F3-D392-47BA-9617-7A1F1FA30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2452-ACB2-413F-923A-CCE4C6F93F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38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558A3-AB98-410F-B276-201F5B8C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943916-C04F-4577-BF81-40099EA7C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14228-21B8-491D-97A0-E9CB76EC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CF7D-08FB-482A-8CB3-F9C119477773}" type="datetimeFigureOut">
              <a:rPr lang="en-GB" smtClean="0"/>
              <a:t>16/10/2019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BEF00-B84C-452E-9006-0E2B6BDA4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6BC4E-19C2-461B-930C-37C593C9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2452-ACB2-413F-923A-CCE4C6F93F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42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5D26C3-6320-41E0-83B1-632AA9EA25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3A671-2968-401A-BB1E-7DFF34909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3C641-9320-4B79-8E8A-F8F7C715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CF7D-08FB-482A-8CB3-F9C119477773}" type="datetimeFigureOut">
              <a:rPr lang="en-GB" smtClean="0"/>
              <a:t>16/10/2019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E8772-C35D-4EBB-8ABC-8D688939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83B5E-DB67-4BD0-BDCE-C99838FB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2452-ACB2-413F-923A-CCE4C6F93F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098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396A-5D76-489A-A1AB-3917F435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F6D4E-CBC8-417C-8A28-6331C7285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47F2-B776-4F3B-A27F-3A898B04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CF7D-08FB-482A-8CB3-F9C119477773}" type="datetimeFigureOut">
              <a:rPr lang="en-GB" smtClean="0"/>
              <a:t>16/10/2019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FC052-177C-4A7F-994E-B0DB40AE5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564B8-A8CB-444A-A0AF-50453177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2452-ACB2-413F-923A-CCE4C6F93F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44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7BD4E-15B0-4A7C-9836-03710BBB1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7C23A-5004-49DC-AB46-40D48942D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9981C-2F30-4809-8A44-A90E5B156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CF7D-08FB-482A-8CB3-F9C119477773}" type="datetimeFigureOut">
              <a:rPr lang="en-GB" smtClean="0"/>
              <a:t>16/10/2019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4A909-01A6-46C6-9A4F-37B12F99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8A676-BA9D-4FA8-9941-6D0AE787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2452-ACB2-413F-923A-CCE4C6F93F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700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74678-3CA9-4F72-9D40-CEF8B81D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9C66F-C28E-464F-BD99-F231E8E65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AEB74A-085D-4FED-9339-BFCF2B2A2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2F1E1-08E5-4B1E-9569-FD0774C11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CF7D-08FB-482A-8CB3-F9C119477773}" type="datetimeFigureOut">
              <a:rPr lang="en-GB" smtClean="0"/>
              <a:t>16/10/2019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68810-55C6-498E-A10C-9E660F1A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4DEDD-4CA4-4071-BD6F-2C4B3CFD0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2452-ACB2-413F-923A-CCE4C6F93F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860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56952-9EA2-4982-8701-F22C7AA8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7BE8B-529F-4F97-B741-E147837B8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07807-D2F0-46B4-9732-AEB3CBA36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F2755A-9EAA-4E44-A0B9-2A83406DC5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4BA78-384A-49EB-85D6-9A53B5E86F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00FCBD-AB7C-4F3A-89CF-002D27BDD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CF7D-08FB-482A-8CB3-F9C119477773}" type="datetimeFigureOut">
              <a:rPr lang="en-GB" smtClean="0"/>
              <a:t>16/10/2019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B91489-51DA-4E99-A3AB-5F02177F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EF9127-B250-4023-B3F6-FE26ED793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2452-ACB2-413F-923A-CCE4C6F93F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688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6DE4-43A5-46A9-907E-44CD6B62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F6CCB-72D6-46D4-8927-2EB9B3C1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CF7D-08FB-482A-8CB3-F9C119477773}" type="datetimeFigureOut">
              <a:rPr lang="en-GB" smtClean="0"/>
              <a:t>16/10/2019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D17F4-73E7-4ADA-B315-EBFE0ABAD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2DB4C-B58A-4F45-ADAA-F2489633F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2452-ACB2-413F-923A-CCE4C6F93F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04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3DE84-288B-4BFC-97DA-A1418ABA7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CF7D-08FB-482A-8CB3-F9C119477773}" type="datetimeFigureOut">
              <a:rPr lang="en-GB" smtClean="0"/>
              <a:t>16/10/2019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BA119D-A7B8-42C4-9DD0-3408D5219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627F7-0677-41B3-B113-98AFE4CB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2452-ACB2-413F-923A-CCE4C6F93F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29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4E72-91ED-4595-AC4F-C08810C0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FDC11-541E-4EDF-8E76-DE14636F9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8868A-A68B-4F9B-95A7-F750E0B16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F5D79-3DEB-49CE-AEA9-C7F72C7D8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CF7D-08FB-482A-8CB3-F9C119477773}" type="datetimeFigureOut">
              <a:rPr lang="en-GB" smtClean="0"/>
              <a:t>16/10/2019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2917D-D67D-43E7-9251-4B17CFC1F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3221EF-DCBE-4FD1-8B53-E644047FD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2452-ACB2-413F-923A-CCE4C6F93F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00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99005-6733-4539-B6A6-203B5E256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B8A84-B4C4-449C-A1AD-EE1278F932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D08D2-E59B-4A9E-BF82-AC1276949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B0D84-6F03-43C8-886D-D8B145615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CF7D-08FB-482A-8CB3-F9C119477773}" type="datetimeFigureOut">
              <a:rPr lang="en-GB" smtClean="0"/>
              <a:t>16/10/2019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2CB45-DC0C-465F-8DC9-F1132EA03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E447C-4632-43BD-8C75-352CAA60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62452-ACB2-413F-923A-CCE4C6F93F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96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FB4ED9-E67B-4EA9-A299-26D8AB863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ED799-74C9-4184-9B00-1C9394257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495B0-79EC-4A5F-8E74-ECE7F00F9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8CF7D-08FB-482A-8CB3-F9C119477773}" type="datetimeFigureOut">
              <a:rPr lang="en-GB" smtClean="0"/>
              <a:t>16/10/2019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6EE32-9C5F-4934-929C-FCB446DDB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E210C-ED1D-4F78-A1B6-C32643890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62452-ACB2-413F-923A-CCE4C6F93F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5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PyQQy2mwzyATFmJW6" TargetMode="External"/><Relationship Id="rId2" Type="http://schemas.openxmlformats.org/officeDocument/2006/relationships/hyperlink" Target="mailto:paul.odowd@bristol.ac.uk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padlet.com/paul_odowd1/1lhoodwv2fuc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NbblMEUm4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AokGOEjAF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6276B5-7A8E-42A7-8F43-14D166B2B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88832"/>
          </a:xfrm>
        </p:spPr>
        <p:txBody>
          <a:bodyPr/>
          <a:lstStyle/>
          <a:p>
            <a:r>
              <a:rPr lang="en-GB" dirty="0"/>
              <a:t>Kinematics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12CBE56-5869-4CDF-84DB-2380CF1F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80907"/>
            <a:ext cx="9144000" cy="1655762"/>
          </a:xfrm>
        </p:spPr>
        <p:txBody>
          <a:bodyPr/>
          <a:lstStyle/>
          <a:p>
            <a:r>
              <a:rPr lang="en-GB" dirty="0"/>
              <a:t>COMSM4111 Robotic Systems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5D738-C1CD-4DA1-8179-6D8AAE703DA4}"/>
              </a:ext>
            </a:extLst>
          </p:cNvPr>
          <p:cNvSpPr txBox="1"/>
          <p:nvPr/>
        </p:nvSpPr>
        <p:spPr>
          <a:xfrm>
            <a:off x="195854" y="5735637"/>
            <a:ext cx="4632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Delivered by:</a:t>
            </a:r>
          </a:p>
          <a:p>
            <a:r>
              <a:rPr lang="en-GB"/>
              <a:t>Paul O’Dowd 	</a:t>
            </a:r>
            <a:r>
              <a:rPr lang="en-GB">
                <a:hlinkClick r:id="rId2"/>
              </a:rPr>
              <a:t>paul.odowd@bristol.ac.uk</a:t>
            </a:r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850DD1-FCBB-4AF6-87C2-8976104F5C3B}"/>
              </a:ext>
            </a:extLst>
          </p:cNvPr>
          <p:cNvSpPr txBox="1">
            <a:spLocks/>
          </p:cNvSpPr>
          <p:nvPr/>
        </p:nvSpPr>
        <p:spPr>
          <a:xfrm>
            <a:off x="6668677" y="3428999"/>
            <a:ext cx="5327469" cy="3203757"/>
          </a:xfrm>
          <a:prstGeom prst="rect">
            <a:avLst/>
          </a:prstGeom>
          <a:ln w="12700">
            <a:solidFill>
              <a:schemeClr val="tx1"/>
            </a:solidFill>
            <a:prstDash val="lg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Anonymous Feedback form: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hlinkClick r:id="rId3"/>
              </a:rPr>
              <a:t>https://forms.gle/PyQQy2mwzyATFmJW6</a:t>
            </a: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Padlet board (questions &amp; comments):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GB" sz="2000" dirty="0">
                <a:hlinkClick r:id="rId4"/>
              </a:rPr>
              <a:t>http://padlet.com/paul_odowd1/1lhoodwv2fuc</a:t>
            </a:r>
            <a:endParaRPr lang="en-GB" sz="2000" dirty="0"/>
          </a:p>
          <a:p>
            <a:pPr marL="0" indent="0" fontAlgn="base">
              <a:buFont typeface="Arial" panose="020B0604020202020204" pitchFamily="34" charset="0"/>
              <a:buNone/>
            </a:pPr>
            <a:endParaRPr lang="en-GB" sz="2000" dirty="0"/>
          </a:p>
          <a:p>
            <a:endParaRPr lang="en-GB" sz="20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AA03CB1-1972-4A17-B156-2313671CD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09" y="2611736"/>
            <a:ext cx="2230230" cy="22302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413850-791E-4BEB-871C-37434E056A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929" t="19835" r="33714" b="21616"/>
          <a:stretch/>
        </p:blipFill>
        <p:spPr>
          <a:xfrm>
            <a:off x="4623697" y="4841966"/>
            <a:ext cx="1827090" cy="179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48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B16380-4F26-4526-993D-CD98EA89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767" y="0"/>
            <a:ext cx="7240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54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a.pololu-files.com/picture/0J7356.1200.jpg?84324a4e3ceed523dbee5f4325b5687d">
            <a:extLst>
              <a:ext uri="{FF2B5EF4-FFF2-40B4-BE49-F238E27FC236}">
                <a16:creationId xmlns:a16="http://schemas.microsoft.com/office/drawing/2014/main" id="{94E61946-FD74-4C80-BE37-077AD33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912" y="1226916"/>
            <a:ext cx="4742900" cy="462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6F4DC-4F48-49D2-9D97-DF3625FFCEF9}"/>
              </a:ext>
            </a:extLst>
          </p:cNvPr>
          <p:cNvSpPr txBox="1"/>
          <p:nvPr/>
        </p:nvSpPr>
        <p:spPr>
          <a:xfrm>
            <a:off x="9376840" y="857584"/>
            <a:ext cx="91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Magnet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4D7797-24B9-4BA6-A86C-0CC26C249BC8}"/>
              </a:ext>
            </a:extLst>
          </p:cNvPr>
          <p:cNvCxnSpPr>
            <a:cxnSpLocks/>
          </p:cNvCxnSpPr>
          <p:nvPr/>
        </p:nvCxnSpPr>
        <p:spPr>
          <a:xfrm flipH="1">
            <a:off x="7284378" y="1042250"/>
            <a:ext cx="2092464" cy="10536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16BBE9-8EA2-49B4-8C2F-F603B7FAE2C6}"/>
              </a:ext>
            </a:extLst>
          </p:cNvPr>
          <p:cNvSpPr txBox="1"/>
          <p:nvPr/>
        </p:nvSpPr>
        <p:spPr>
          <a:xfrm>
            <a:off x="6096000" y="205484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Hall Effect Sensors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F443BD-BE8B-4E0F-985A-37E7AA2CAB9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045939" y="574816"/>
            <a:ext cx="1" cy="13259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CFE402-A803-4B43-9E75-22114D4FDD33}"/>
              </a:ext>
            </a:extLst>
          </p:cNvPr>
          <p:cNvSpPr txBox="1"/>
          <p:nvPr/>
        </p:nvSpPr>
        <p:spPr>
          <a:xfrm>
            <a:off x="4982980" y="526358"/>
            <a:ext cx="1099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DC Motor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0ADE26-C31A-4AF4-BFDA-45208E9A1B9A}"/>
              </a:ext>
            </a:extLst>
          </p:cNvPr>
          <p:cNvCxnSpPr>
            <a:cxnSpLocks/>
          </p:cNvCxnSpPr>
          <p:nvPr/>
        </p:nvCxnSpPr>
        <p:spPr>
          <a:xfrm>
            <a:off x="5857538" y="906042"/>
            <a:ext cx="545732" cy="1277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597AF0-09EB-4107-92FE-C42BEAFB2F15}"/>
              </a:ext>
            </a:extLst>
          </p:cNvPr>
          <p:cNvSpPr txBox="1"/>
          <p:nvPr/>
        </p:nvSpPr>
        <p:spPr>
          <a:xfrm>
            <a:off x="3592748" y="906042"/>
            <a:ext cx="16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: 120 Gearbox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70B97E-8521-4848-82D4-650686257763}"/>
              </a:ext>
            </a:extLst>
          </p:cNvPr>
          <p:cNvCxnSpPr>
            <a:cxnSpLocks/>
          </p:cNvCxnSpPr>
          <p:nvPr/>
        </p:nvCxnSpPr>
        <p:spPr>
          <a:xfrm>
            <a:off x="5186543" y="1219338"/>
            <a:ext cx="309201" cy="13254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357A81-CFBE-49A4-BF25-6A60C664D2C7}"/>
              </a:ext>
            </a:extLst>
          </p:cNvPr>
          <p:cNvSpPr txBox="1"/>
          <p:nvPr/>
        </p:nvSpPr>
        <p:spPr>
          <a:xfrm>
            <a:off x="882466" y="3169627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35mm Radius Wheel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8458E1-FE7E-45F6-927C-8209B82D88EF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008369" y="3354293"/>
            <a:ext cx="14166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603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a.pololu-files.com/picture/0J7356.1200.jpg?84324a4e3ceed523dbee5f4325b5687d">
            <a:extLst>
              <a:ext uri="{FF2B5EF4-FFF2-40B4-BE49-F238E27FC236}">
                <a16:creationId xmlns:a16="http://schemas.microsoft.com/office/drawing/2014/main" id="{94E61946-FD74-4C80-BE37-077AD33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912" y="1226916"/>
            <a:ext cx="4742900" cy="462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6F4DC-4F48-49D2-9D97-DF3625FFCEF9}"/>
              </a:ext>
            </a:extLst>
          </p:cNvPr>
          <p:cNvSpPr txBox="1"/>
          <p:nvPr/>
        </p:nvSpPr>
        <p:spPr>
          <a:xfrm>
            <a:off x="8686812" y="1181797"/>
            <a:ext cx="254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12 Counts Per Revolution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3CD74-9734-4EE7-AD82-B8C48F4366DE}"/>
              </a:ext>
            </a:extLst>
          </p:cNvPr>
          <p:cNvSpPr txBox="1"/>
          <p:nvPr/>
        </p:nvSpPr>
        <p:spPr>
          <a:xfrm>
            <a:off x="1466850" y="316962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 Revolution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C3F6CD-B85E-4B63-90C2-6E3914DE4AC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600450" y="3354293"/>
            <a:ext cx="82457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CCED065-8B17-47D9-ADA5-83E68445AA12}"/>
              </a:ext>
            </a:extLst>
          </p:cNvPr>
          <p:cNvSpPr txBox="1"/>
          <p:nvPr/>
        </p:nvSpPr>
        <p:spPr>
          <a:xfrm>
            <a:off x="6096000" y="118179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120 Revolutions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F0AAED-2E7C-4C08-8CEF-78F4502F2423}"/>
              </a:ext>
            </a:extLst>
          </p:cNvPr>
          <p:cNvCxnSpPr>
            <a:cxnSpLocks/>
          </p:cNvCxnSpPr>
          <p:nvPr/>
        </p:nvCxnSpPr>
        <p:spPr>
          <a:xfrm>
            <a:off x="7191375" y="1551129"/>
            <a:ext cx="0" cy="3824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869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a.pololu-files.com/picture/0J7356.1200.jpg?84324a4e3ceed523dbee5f4325b5687d">
            <a:extLst>
              <a:ext uri="{FF2B5EF4-FFF2-40B4-BE49-F238E27FC236}">
                <a16:creationId xmlns:a16="http://schemas.microsoft.com/office/drawing/2014/main" id="{94E61946-FD74-4C80-BE37-077AD33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912" y="1226916"/>
            <a:ext cx="4742900" cy="462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6F4DC-4F48-49D2-9D97-DF3625FFCEF9}"/>
              </a:ext>
            </a:extLst>
          </p:cNvPr>
          <p:cNvSpPr txBox="1"/>
          <p:nvPr/>
        </p:nvSpPr>
        <p:spPr>
          <a:xfrm>
            <a:off x="8686812" y="1181797"/>
            <a:ext cx="254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12 Counts Per Revolution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3CD74-9734-4EE7-AD82-B8C48F4366DE}"/>
              </a:ext>
            </a:extLst>
          </p:cNvPr>
          <p:cNvSpPr txBox="1"/>
          <p:nvPr/>
        </p:nvSpPr>
        <p:spPr>
          <a:xfrm>
            <a:off x="1466850" y="316962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 Revolution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C3F6CD-B85E-4B63-90C2-6E3914DE4AC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600450" y="3354293"/>
            <a:ext cx="82457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CCED065-8B17-47D9-ADA5-83E68445AA12}"/>
              </a:ext>
            </a:extLst>
          </p:cNvPr>
          <p:cNvSpPr txBox="1"/>
          <p:nvPr/>
        </p:nvSpPr>
        <p:spPr>
          <a:xfrm>
            <a:off x="6096000" y="118179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120 Revolutions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F0AAED-2E7C-4C08-8CEF-78F4502F2423}"/>
              </a:ext>
            </a:extLst>
          </p:cNvPr>
          <p:cNvCxnSpPr>
            <a:cxnSpLocks/>
          </p:cNvCxnSpPr>
          <p:nvPr/>
        </p:nvCxnSpPr>
        <p:spPr>
          <a:xfrm>
            <a:off x="7191375" y="1551129"/>
            <a:ext cx="0" cy="3824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0D2A3E-7329-47EA-96B8-364CCDF6783D}"/>
              </a:ext>
            </a:extLst>
          </p:cNvPr>
          <p:cNvSpPr txBox="1"/>
          <p:nvPr/>
        </p:nvSpPr>
        <p:spPr>
          <a:xfrm>
            <a:off x="8229600" y="11817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253284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a.pololu-files.com/picture/0J7356.1200.jpg?84324a4e3ceed523dbee5f4325b5687d">
            <a:extLst>
              <a:ext uri="{FF2B5EF4-FFF2-40B4-BE49-F238E27FC236}">
                <a16:creationId xmlns:a16="http://schemas.microsoft.com/office/drawing/2014/main" id="{94E61946-FD74-4C80-BE37-077AD33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912" y="1226916"/>
            <a:ext cx="4742900" cy="462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6F4DC-4F48-49D2-9D97-DF3625FFCEF9}"/>
              </a:ext>
            </a:extLst>
          </p:cNvPr>
          <p:cNvSpPr txBox="1"/>
          <p:nvPr/>
        </p:nvSpPr>
        <p:spPr>
          <a:xfrm>
            <a:off x="8686812" y="1181797"/>
            <a:ext cx="254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12 Counts Per Revolution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CED065-8B17-47D9-ADA5-83E68445AA12}"/>
              </a:ext>
            </a:extLst>
          </p:cNvPr>
          <p:cNvSpPr txBox="1"/>
          <p:nvPr/>
        </p:nvSpPr>
        <p:spPr>
          <a:xfrm>
            <a:off x="6096000" y="118179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120 Revolutions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F0AAED-2E7C-4C08-8CEF-78F4502F2423}"/>
              </a:ext>
            </a:extLst>
          </p:cNvPr>
          <p:cNvCxnSpPr>
            <a:cxnSpLocks/>
          </p:cNvCxnSpPr>
          <p:nvPr/>
        </p:nvCxnSpPr>
        <p:spPr>
          <a:xfrm>
            <a:off x="7191375" y="1551129"/>
            <a:ext cx="0" cy="3824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0D2A3E-7329-47EA-96B8-364CCDF6783D}"/>
              </a:ext>
            </a:extLst>
          </p:cNvPr>
          <p:cNvSpPr txBox="1"/>
          <p:nvPr/>
        </p:nvSpPr>
        <p:spPr>
          <a:xfrm>
            <a:off x="8229600" y="11817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E699CF-6525-486B-9FCB-B50FA632DEC0}"/>
              </a:ext>
            </a:extLst>
          </p:cNvPr>
          <p:cNvSpPr txBox="1"/>
          <p:nvPr/>
        </p:nvSpPr>
        <p:spPr>
          <a:xfrm>
            <a:off x="0" y="1551129"/>
            <a:ext cx="42201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 Revolution = (120 * 12) Counts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1 Revolution = 1440 Counts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>
                <a:solidFill>
                  <a:schemeClr val="bg1"/>
                </a:solidFill>
              </a:rPr>
              <a:t>(2 * PI ) = 1440 Counts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en-GB" dirty="0">
                <a:solidFill>
                  <a:schemeClr val="bg1"/>
                </a:solidFill>
              </a:rPr>
              <a:t>Angular Resolution = (2*PI) / 1440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en-GB" dirty="0">
                <a:solidFill>
                  <a:schemeClr val="bg1"/>
                </a:solidFill>
              </a:rPr>
              <a:t>Angular Resolution = 0.0043 (0.24 degrees)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082FF6-FF48-4370-88EF-7A30B3D4D697}"/>
              </a:ext>
            </a:extLst>
          </p:cNvPr>
          <p:cNvCxnSpPr>
            <a:cxnSpLocks/>
          </p:cNvCxnSpPr>
          <p:nvPr/>
        </p:nvCxnSpPr>
        <p:spPr>
          <a:xfrm>
            <a:off x="4220137" y="3259289"/>
            <a:ext cx="3042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436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a.pololu-files.com/picture/0J7356.1200.jpg?84324a4e3ceed523dbee5f4325b5687d">
            <a:extLst>
              <a:ext uri="{FF2B5EF4-FFF2-40B4-BE49-F238E27FC236}">
                <a16:creationId xmlns:a16="http://schemas.microsoft.com/office/drawing/2014/main" id="{94E61946-FD74-4C80-BE37-077AD33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912" y="1226916"/>
            <a:ext cx="4742900" cy="462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6F4DC-4F48-49D2-9D97-DF3625FFCEF9}"/>
              </a:ext>
            </a:extLst>
          </p:cNvPr>
          <p:cNvSpPr txBox="1"/>
          <p:nvPr/>
        </p:nvSpPr>
        <p:spPr>
          <a:xfrm>
            <a:off x="8686812" y="1181797"/>
            <a:ext cx="254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12 Counts Per Revolution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3CD74-9734-4EE7-AD82-B8C48F4366DE}"/>
              </a:ext>
            </a:extLst>
          </p:cNvPr>
          <p:cNvSpPr txBox="1"/>
          <p:nvPr/>
        </p:nvSpPr>
        <p:spPr>
          <a:xfrm>
            <a:off x="0" y="1551129"/>
            <a:ext cx="42201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 Revolution = (120 * 12) Counts</a:t>
            </a:r>
          </a:p>
          <a:p>
            <a:pPr algn="ctr"/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 Revolution = 1440 Counts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(2 * PI ) = 1440 Counts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Angular Resolution = (2*PI) / 1440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Angular Resolution = 0.0043 (0.24 degrees)</a:t>
            </a:r>
          </a:p>
          <a:p>
            <a:pPr algn="ctr"/>
            <a:r>
              <a:rPr lang="en-GB" dirty="0"/>
              <a:t>         1 count = 0.0043 radians.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C3F6CD-B85E-4B63-90C2-6E3914DE4AC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220137" y="3259289"/>
            <a:ext cx="304238" cy="138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CCED065-8B17-47D9-ADA5-83E68445AA12}"/>
              </a:ext>
            </a:extLst>
          </p:cNvPr>
          <p:cNvSpPr txBox="1"/>
          <p:nvPr/>
        </p:nvSpPr>
        <p:spPr>
          <a:xfrm>
            <a:off x="6096000" y="118179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120 Revolutions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F0AAED-2E7C-4C08-8CEF-78F4502F2423}"/>
              </a:ext>
            </a:extLst>
          </p:cNvPr>
          <p:cNvCxnSpPr>
            <a:cxnSpLocks/>
          </p:cNvCxnSpPr>
          <p:nvPr/>
        </p:nvCxnSpPr>
        <p:spPr>
          <a:xfrm>
            <a:off x="7191375" y="1551129"/>
            <a:ext cx="0" cy="3824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0D2A3E-7329-47EA-96B8-364CCDF6783D}"/>
              </a:ext>
            </a:extLst>
          </p:cNvPr>
          <p:cNvSpPr txBox="1"/>
          <p:nvPr/>
        </p:nvSpPr>
        <p:spPr>
          <a:xfrm>
            <a:off x="8229600" y="11817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B8BDE0-86E3-4104-8EB9-D0218B231D2A}"/>
              </a:ext>
            </a:extLst>
          </p:cNvPr>
          <p:cNvCxnSpPr>
            <a:cxnSpLocks/>
          </p:cNvCxnSpPr>
          <p:nvPr/>
        </p:nvCxnSpPr>
        <p:spPr>
          <a:xfrm flipH="1">
            <a:off x="1450109" y="785091"/>
            <a:ext cx="1274618" cy="2189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0B5E54-85B2-4F07-BE0E-5AF89E7E7A9E}"/>
              </a:ext>
            </a:extLst>
          </p:cNvPr>
          <p:cNvSpPr txBox="1"/>
          <p:nvPr/>
        </p:nvSpPr>
        <p:spPr>
          <a:xfrm>
            <a:off x="1810312" y="41575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(360 degrees)</a:t>
            </a:r>
          </a:p>
        </p:txBody>
      </p:sp>
    </p:spTree>
    <p:extLst>
      <p:ext uri="{BB962C8B-B14F-4D97-AF65-F5344CB8AC3E}">
        <p14:creationId xmlns:p14="http://schemas.microsoft.com/office/powerpoint/2010/main" val="3451512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a.pololu-files.com/picture/0J7356.1200.jpg?84324a4e3ceed523dbee5f4325b5687d">
            <a:extLst>
              <a:ext uri="{FF2B5EF4-FFF2-40B4-BE49-F238E27FC236}">
                <a16:creationId xmlns:a16="http://schemas.microsoft.com/office/drawing/2014/main" id="{94E61946-FD74-4C80-BE37-077AD338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912" y="1226916"/>
            <a:ext cx="4742900" cy="462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6F4DC-4F48-49D2-9D97-DF3625FFCEF9}"/>
              </a:ext>
            </a:extLst>
          </p:cNvPr>
          <p:cNvSpPr txBox="1"/>
          <p:nvPr/>
        </p:nvSpPr>
        <p:spPr>
          <a:xfrm>
            <a:off x="8686812" y="1181797"/>
            <a:ext cx="254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12 Counts Per Revolution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3CD74-9734-4EE7-AD82-B8C48F4366DE}"/>
              </a:ext>
            </a:extLst>
          </p:cNvPr>
          <p:cNvSpPr txBox="1"/>
          <p:nvPr/>
        </p:nvSpPr>
        <p:spPr>
          <a:xfrm>
            <a:off x="0" y="1551129"/>
            <a:ext cx="42201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 Revolution = (120 * 12) Counts</a:t>
            </a:r>
          </a:p>
          <a:p>
            <a:pPr algn="ctr"/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 Revolution = 1440 Counts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(2 * PI ) = 1440 Counts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Angular Resolution = (2*PI) / 1440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Angular Resolution = 0.0043 (0.24 degrees)</a:t>
            </a:r>
          </a:p>
          <a:p>
            <a:pPr algn="ctr"/>
            <a:r>
              <a:rPr lang="en-GB" dirty="0"/>
              <a:t>         1 count = 0.0043 radians.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C3F6CD-B85E-4B63-90C2-6E3914DE4AC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220137" y="3259289"/>
            <a:ext cx="304238" cy="138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CCED065-8B17-47D9-ADA5-83E68445AA12}"/>
              </a:ext>
            </a:extLst>
          </p:cNvPr>
          <p:cNvSpPr txBox="1"/>
          <p:nvPr/>
        </p:nvSpPr>
        <p:spPr>
          <a:xfrm>
            <a:off x="6096000" y="118179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120 Revolutions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F0AAED-2E7C-4C08-8CEF-78F4502F2423}"/>
              </a:ext>
            </a:extLst>
          </p:cNvPr>
          <p:cNvCxnSpPr>
            <a:cxnSpLocks/>
          </p:cNvCxnSpPr>
          <p:nvPr/>
        </p:nvCxnSpPr>
        <p:spPr>
          <a:xfrm>
            <a:off x="7191375" y="1551129"/>
            <a:ext cx="0" cy="3824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0D2A3E-7329-47EA-96B8-364CCDF6783D}"/>
              </a:ext>
            </a:extLst>
          </p:cNvPr>
          <p:cNvSpPr txBox="1"/>
          <p:nvPr/>
        </p:nvSpPr>
        <p:spPr>
          <a:xfrm>
            <a:off x="8229600" y="11817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B0852E-433A-40EC-B61A-5A20A029DA70}"/>
              </a:ext>
            </a:extLst>
          </p:cNvPr>
          <p:cNvSpPr txBox="1"/>
          <p:nvPr/>
        </p:nvSpPr>
        <p:spPr>
          <a:xfrm>
            <a:off x="482600" y="5389337"/>
            <a:ext cx="2791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Wheel Radius = 35mm</a:t>
            </a:r>
          </a:p>
          <a:p>
            <a:r>
              <a:rPr lang="en-GB" dirty="0"/>
              <a:t>           1 count = 35 * 0.0043</a:t>
            </a:r>
          </a:p>
          <a:p>
            <a:r>
              <a:rPr lang="en-GB" dirty="0"/>
              <a:t>           1 count = 0.15mm</a:t>
            </a:r>
          </a:p>
        </p:txBody>
      </p:sp>
    </p:spTree>
    <p:extLst>
      <p:ext uri="{BB962C8B-B14F-4D97-AF65-F5344CB8AC3E}">
        <p14:creationId xmlns:p14="http://schemas.microsoft.com/office/powerpoint/2010/main" val="2997480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B448-44F8-4C2F-B780-74BC2EDBE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Lecture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7E18-3CA2-49AA-B060-7F143715C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trike="sngStrike" dirty="0"/>
              <a:t>Kinematic Update</a:t>
            </a:r>
          </a:p>
          <a:p>
            <a:r>
              <a:rPr lang="en-GB" strike="sngStrike" dirty="0"/>
              <a:t>Encoder Resolution</a:t>
            </a:r>
          </a:p>
          <a:p>
            <a:r>
              <a:rPr lang="en-GB" u="sng" dirty="0"/>
              <a:t>Encoders and Distance</a:t>
            </a:r>
          </a:p>
          <a:p>
            <a:r>
              <a:rPr lang="en-GB" dirty="0"/>
              <a:t>Coordinate Systems</a:t>
            </a:r>
          </a:p>
          <a:p>
            <a:r>
              <a:rPr lang="en-GB" dirty="0"/>
              <a:t>Wheel Contributions</a:t>
            </a:r>
          </a:p>
          <a:p>
            <a:r>
              <a:rPr lang="en-GB" dirty="0"/>
              <a:t>Transforming to Global Reference</a:t>
            </a:r>
          </a:p>
          <a:p>
            <a:r>
              <a:rPr lang="en-GB" dirty="0"/>
              <a:t>Kinematic Model -&gt; Kinematic Update</a:t>
            </a:r>
          </a:p>
          <a:p>
            <a:r>
              <a:rPr lang="en-GB" dirty="0"/>
              <a:t>An Exception (advanced)</a:t>
            </a:r>
          </a:p>
        </p:txBody>
      </p:sp>
    </p:spTree>
    <p:extLst>
      <p:ext uri="{BB962C8B-B14F-4D97-AF65-F5344CB8AC3E}">
        <p14:creationId xmlns:p14="http://schemas.microsoft.com/office/powerpoint/2010/main" val="352049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6F721-4EF3-43DA-A12C-561C0444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Encoders and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FA77-F862-477B-8831-D9BF36BE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170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F7364-46B5-4600-AB2B-63819BBC84A8}"/>
              </a:ext>
            </a:extLst>
          </p:cNvPr>
          <p:cNvSpPr txBox="1"/>
          <p:nvPr/>
        </p:nvSpPr>
        <p:spPr>
          <a:xfrm>
            <a:off x="1315728" y="1225550"/>
            <a:ext cx="75031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Number of Counts 	= 	Distance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59B669B-B865-4F6C-923A-45D0DF166B77}"/>
              </a:ext>
            </a:extLst>
          </p:cNvPr>
          <p:cNvSpPr/>
          <p:nvPr/>
        </p:nvSpPr>
        <p:spPr>
          <a:xfrm>
            <a:off x="2362200" y="3845065"/>
            <a:ext cx="2159000" cy="2159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Summing Junction 3">
            <a:extLst>
              <a:ext uri="{FF2B5EF4-FFF2-40B4-BE49-F238E27FC236}">
                <a16:creationId xmlns:a16="http://schemas.microsoft.com/office/drawing/2014/main" id="{7F8BD1F7-C277-408F-BBE9-4FF85CBB5C9E}"/>
              </a:ext>
            </a:extLst>
          </p:cNvPr>
          <p:cNvSpPr/>
          <p:nvPr/>
        </p:nvSpPr>
        <p:spPr>
          <a:xfrm>
            <a:off x="2533650" y="4016515"/>
            <a:ext cx="1816100" cy="1816100"/>
          </a:xfrm>
          <a:prstGeom prst="flowChartSummingJunct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185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F93A-EC6C-4A1D-886D-19637AF46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House 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C28E0-B7CE-46B1-8091-C52D8FCD1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Drop-In Session – Tuesday 22</a:t>
            </a:r>
            <a:r>
              <a:rPr lang="en-GB" baseline="30000" dirty="0"/>
              <a:t>nd</a:t>
            </a:r>
            <a:r>
              <a:rPr lang="en-GB" dirty="0"/>
              <a:t> October, 5pm MVB?</a:t>
            </a:r>
          </a:p>
        </p:txBody>
      </p:sp>
    </p:spTree>
    <p:extLst>
      <p:ext uri="{BB962C8B-B14F-4D97-AF65-F5344CB8AC3E}">
        <p14:creationId xmlns:p14="http://schemas.microsoft.com/office/powerpoint/2010/main" val="3244446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F7364-46B5-4600-AB2B-63819BBC84A8}"/>
              </a:ext>
            </a:extLst>
          </p:cNvPr>
          <p:cNvSpPr txBox="1"/>
          <p:nvPr/>
        </p:nvSpPr>
        <p:spPr>
          <a:xfrm>
            <a:off x="1315728" y="1225550"/>
            <a:ext cx="75031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Number of Counts 	= 	Distance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75637-29BA-4E57-B707-B2D4AE7512F6}"/>
              </a:ext>
            </a:extLst>
          </p:cNvPr>
          <p:cNvSpPr txBox="1"/>
          <p:nvPr/>
        </p:nvSpPr>
        <p:spPr>
          <a:xfrm>
            <a:off x="6096000" y="2387014"/>
            <a:ext cx="56541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Circumference of Circle = 	2 * PI * r</a:t>
            </a:r>
          </a:p>
          <a:p>
            <a:r>
              <a:rPr lang="en-GB" sz="2400" dirty="0"/>
              <a:t>				2 * PI * 35mm</a:t>
            </a:r>
          </a:p>
          <a:p>
            <a:endParaRPr lang="en-GB" sz="2400" dirty="0"/>
          </a:p>
          <a:p>
            <a:r>
              <a:rPr lang="en-GB" sz="2400" dirty="0"/>
              <a:t>Circumference of Wheel = 	219.91mm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53C6D5-F087-4792-B5C0-AD137B10014E}"/>
              </a:ext>
            </a:extLst>
          </p:cNvPr>
          <p:cNvSpPr/>
          <p:nvPr/>
        </p:nvSpPr>
        <p:spPr>
          <a:xfrm>
            <a:off x="2362200" y="3845065"/>
            <a:ext cx="2159000" cy="2159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Summing Junction 6">
            <a:extLst>
              <a:ext uri="{FF2B5EF4-FFF2-40B4-BE49-F238E27FC236}">
                <a16:creationId xmlns:a16="http://schemas.microsoft.com/office/drawing/2014/main" id="{EE77FCDF-7983-45CC-B6E0-BD11F901AEDA}"/>
              </a:ext>
            </a:extLst>
          </p:cNvPr>
          <p:cNvSpPr/>
          <p:nvPr/>
        </p:nvSpPr>
        <p:spPr>
          <a:xfrm>
            <a:off x="2533650" y="4016515"/>
            <a:ext cx="1816100" cy="1816100"/>
          </a:xfrm>
          <a:prstGeom prst="flowChartSummingJunct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790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F7364-46B5-4600-AB2B-63819BBC84A8}"/>
              </a:ext>
            </a:extLst>
          </p:cNvPr>
          <p:cNvSpPr txBox="1"/>
          <p:nvPr/>
        </p:nvSpPr>
        <p:spPr>
          <a:xfrm>
            <a:off x="1315728" y="1225550"/>
            <a:ext cx="75031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Number of Counts 	= 	Distance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75637-29BA-4E57-B707-B2D4AE7512F6}"/>
              </a:ext>
            </a:extLst>
          </p:cNvPr>
          <p:cNvSpPr txBox="1"/>
          <p:nvPr/>
        </p:nvSpPr>
        <p:spPr>
          <a:xfrm>
            <a:off x="6096000" y="2387014"/>
            <a:ext cx="56541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Circumference of Circle = 	2 * PI * r</a:t>
            </a:r>
          </a:p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				2 * PI * 35mm</a:t>
            </a:r>
          </a:p>
          <a:p>
            <a:endParaRPr lang="en-GB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Circumference of Wheel = 	219.91mm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F5FE1F-537F-4161-8474-825F4312944A}"/>
              </a:ext>
            </a:extLst>
          </p:cNvPr>
          <p:cNvSpPr/>
          <p:nvPr/>
        </p:nvSpPr>
        <p:spPr>
          <a:xfrm>
            <a:off x="2362200" y="3845065"/>
            <a:ext cx="2159000" cy="2159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Summing Junction 6">
            <a:extLst>
              <a:ext uri="{FF2B5EF4-FFF2-40B4-BE49-F238E27FC236}">
                <a16:creationId xmlns:a16="http://schemas.microsoft.com/office/drawing/2014/main" id="{8CA94EB2-329D-47D1-B63D-84C208773450}"/>
              </a:ext>
            </a:extLst>
          </p:cNvPr>
          <p:cNvSpPr/>
          <p:nvPr/>
        </p:nvSpPr>
        <p:spPr>
          <a:xfrm>
            <a:off x="2533650" y="4016515"/>
            <a:ext cx="1816100" cy="1816100"/>
          </a:xfrm>
          <a:prstGeom prst="flowChartSummingJunct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161B3B-8137-4858-9F94-B8EFEB509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835583">
            <a:off x="2041525" y="3497118"/>
            <a:ext cx="2800350" cy="281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45EF03-5FE7-4E84-8A28-DBBEC812D5BB}"/>
              </a:ext>
            </a:extLst>
          </p:cNvPr>
          <p:cNvSpPr txBox="1"/>
          <p:nvPr/>
        </p:nvSpPr>
        <p:spPr>
          <a:xfrm>
            <a:off x="6096000" y="4662955"/>
            <a:ext cx="4155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= 1440 counts = 219.91mm</a:t>
            </a:r>
          </a:p>
        </p:txBody>
      </p:sp>
    </p:spTree>
    <p:extLst>
      <p:ext uri="{BB962C8B-B14F-4D97-AF65-F5344CB8AC3E}">
        <p14:creationId xmlns:p14="http://schemas.microsoft.com/office/powerpoint/2010/main" val="1368609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F7364-46B5-4600-AB2B-63819BBC84A8}"/>
              </a:ext>
            </a:extLst>
          </p:cNvPr>
          <p:cNvSpPr txBox="1"/>
          <p:nvPr/>
        </p:nvSpPr>
        <p:spPr>
          <a:xfrm>
            <a:off x="1315728" y="1225550"/>
            <a:ext cx="75031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Number of Counts 	= 	Distance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75637-29BA-4E57-B707-B2D4AE7512F6}"/>
              </a:ext>
            </a:extLst>
          </p:cNvPr>
          <p:cNvSpPr txBox="1"/>
          <p:nvPr/>
        </p:nvSpPr>
        <p:spPr>
          <a:xfrm>
            <a:off x="6096000" y="2387014"/>
            <a:ext cx="56541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Circumference of Circle = 	2 * PI * r</a:t>
            </a:r>
          </a:p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				2 * PI * 35mm</a:t>
            </a:r>
          </a:p>
          <a:p>
            <a:endParaRPr lang="en-GB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Circumference of Wheel = 	219.91mm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F5FE1F-537F-4161-8474-825F4312944A}"/>
              </a:ext>
            </a:extLst>
          </p:cNvPr>
          <p:cNvSpPr/>
          <p:nvPr/>
        </p:nvSpPr>
        <p:spPr>
          <a:xfrm>
            <a:off x="2362200" y="3845065"/>
            <a:ext cx="2159000" cy="2159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Summing Junction 6">
            <a:extLst>
              <a:ext uri="{FF2B5EF4-FFF2-40B4-BE49-F238E27FC236}">
                <a16:creationId xmlns:a16="http://schemas.microsoft.com/office/drawing/2014/main" id="{8CA94EB2-329D-47D1-B63D-84C208773450}"/>
              </a:ext>
            </a:extLst>
          </p:cNvPr>
          <p:cNvSpPr/>
          <p:nvPr/>
        </p:nvSpPr>
        <p:spPr>
          <a:xfrm>
            <a:off x="2533650" y="4016515"/>
            <a:ext cx="1816100" cy="1816100"/>
          </a:xfrm>
          <a:prstGeom prst="flowChartSummingJunct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4161B3B-8137-4858-9F94-B8EFEB509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835583">
            <a:off x="2041525" y="3497118"/>
            <a:ext cx="2800350" cy="281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45EF03-5FE7-4E84-8A28-DBBEC812D5BB}"/>
              </a:ext>
            </a:extLst>
          </p:cNvPr>
          <p:cNvSpPr txBox="1"/>
          <p:nvPr/>
        </p:nvSpPr>
        <p:spPr>
          <a:xfrm>
            <a:off x="6096000" y="4662955"/>
            <a:ext cx="4155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2">
                    <a:lumMod val="50000"/>
                  </a:schemeClr>
                </a:solidFill>
              </a:rPr>
              <a:t>= 1440 counts = 219.91mm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E478CA-5373-4917-8BD8-2A7502CE7B5A}"/>
              </a:ext>
            </a:extLst>
          </p:cNvPr>
          <p:cNvSpPr txBox="1"/>
          <p:nvPr/>
        </p:nvSpPr>
        <p:spPr>
          <a:xfrm>
            <a:off x="6096000" y="5571005"/>
            <a:ext cx="43205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 count  = 219.91mm / 1440</a:t>
            </a:r>
          </a:p>
          <a:p>
            <a:r>
              <a:rPr lang="en-GB" sz="2800" dirty="0"/>
              <a:t>1 count  = 0.15mm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859831-97F9-419E-95C3-EBE6BB7EDF7D}"/>
              </a:ext>
            </a:extLst>
          </p:cNvPr>
          <p:cNvCxnSpPr>
            <a:cxnSpLocks/>
          </p:cNvCxnSpPr>
          <p:nvPr/>
        </p:nvCxnSpPr>
        <p:spPr>
          <a:xfrm flipV="1">
            <a:off x="3441700" y="3159265"/>
            <a:ext cx="0" cy="176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DB4664-FE0C-4994-A8C5-A48FAF7E9566}"/>
              </a:ext>
            </a:extLst>
          </p:cNvPr>
          <p:cNvCxnSpPr>
            <a:cxnSpLocks/>
          </p:cNvCxnSpPr>
          <p:nvPr/>
        </p:nvCxnSpPr>
        <p:spPr>
          <a:xfrm flipV="1">
            <a:off x="3441700" y="3171845"/>
            <a:ext cx="152400" cy="1734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398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B448-44F8-4C2F-B780-74BC2EDBE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Lecture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7E18-3CA2-49AA-B060-7F143715C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trike="sngStrike" dirty="0"/>
              <a:t>Kinematic Update</a:t>
            </a:r>
          </a:p>
          <a:p>
            <a:r>
              <a:rPr lang="en-GB" strike="sngStrike" dirty="0"/>
              <a:t>Encoder Resolution</a:t>
            </a:r>
          </a:p>
          <a:p>
            <a:r>
              <a:rPr lang="en-GB" strike="sngStrike" dirty="0"/>
              <a:t>Encoders and Distance</a:t>
            </a:r>
          </a:p>
          <a:p>
            <a:r>
              <a:rPr lang="en-GB" u="sng" dirty="0"/>
              <a:t>Coordinate Systems</a:t>
            </a:r>
          </a:p>
          <a:p>
            <a:r>
              <a:rPr lang="en-GB" dirty="0"/>
              <a:t>Wheel Contributions</a:t>
            </a:r>
          </a:p>
          <a:p>
            <a:r>
              <a:rPr lang="en-GB" dirty="0"/>
              <a:t>Transforming to Global Reference</a:t>
            </a:r>
          </a:p>
          <a:p>
            <a:r>
              <a:rPr lang="en-GB" dirty="0"/>
              <a:t>Kinematic Model -&gt; Kinematic Update</a:t>
            </a:r>
          </a:p>
          <a:p>
            <a:r>
              <a:rPr lang="en-GB" dirty="0"/>
              <a:t>An Exception (advanced)</a:t>
            </a:r>
          </a:p>
        </p:txBody>
      </p:sp>
    </p:spTree>
    <p:extLst>
      <p:ext uri="{BB962C8B-B14F-4D97-AF65-F5344CB8AC3E}">
        <p14:creationId xmlns:p14="http://schemas.microsoft.com/office/powerpoint/2010/main" val="2411438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4D62D-FFDF-480B-AD96-31A78B792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Coordinate Systems</a:t>
            </a:r>
          </a:p>
        </p:txBody>
      </p:sp>
    </p:spTree>
    <p:extLst>
      <p:ext uri="{BB962C8B-B14F-4D97-AF65-F5344CB8AC3E}">
        <p14:creationId xmlns:p14="http://schemas.microsoft.com/office/powerpoint/2010/main" val="1701432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robot arm joints">
            <a:extLst>
              <a:ext uri="{FF2B5EF4-FFF2-40B4-BE49-F238E27FC236}">
                <a16:creationId xmlns:a16="http://schemas.microsoft.com/office/drawing/2014/main" id="{82C60F0D-59F2-4F6E-8858-0DA311144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79407"/>
            <a:ext cx="7620000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5561D1-39DF-4C18-BEC5-BA03C624B84D}"/>
              </a:ext>
            </a:extLst>
          </p:cNvPr>
          <p:cNvSpPr txBox="1"/>
          <p:nvPr/>
        </p:nvSpPr>
        <p:spPr>
          <a:xfrm>
            <a:off x="490194" y="348792"/>
            <a:ext cx="4236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Absolute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3689644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906BD65-856F-417A-8A7F-0E8BB292A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0965" y="520700"/>
            <a:ext cx="3019128" cy="5816600"/>
          </a:xfrm>
          <a:prstGeom prst="rect">
            <a:avLst/>
          </a:prstGeom>
        </p:spPr>
      </p:pic>
      <p:pic>
        <p:nvPicPr>
          <p:cNvPr id="7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C49588B2-1A02-407E-837E-83F415885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241" y="707628"/>
            <a:ext cx="1422259" cy="1422259"/>
          </a:xfrm>
          <a:prstGeom prst="rect">
            <a:avLst/>
          </a:prstGeom>
          <a:noFill/>
          <a:effectLst>
            <a:softEdge rad="393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AF487595-2667-4F16-9B7A-E122AEF8AD4E}"/>
              </a:ext>
            </a:extLst>
          </p:cNvPr>
          <p:cNvSpPr/>
          <p:nvPr/>
        </p:nvSpPr>
        <p:spPr>
          <a:xfrm>
            <a:off x="3835400" y="2247900"/>
            <a:ext cx="736600" cy="27686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15B95-046C-4E3B-94F9-8719BFAABDC6}"/>
              </a:ext>
            </a:extLst>
          </p:cNvPr>
          <p:cNvSpPr txBox="1"/>
          <p:nvPr/>
        </p:nvSpPr>
        <p:spPr>
          <a:xfrm>
            <a:off x="4787899" y="3370590"/>
            <a:ext cx="5323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4023 counts, X = 603.45mm?</a:t>
            </a:r>
          </a:p>
        </p:txBody>
      </p:sp>
    </p:spTree>
    <p:extLst>
      <p:ext uri="{BB962C8B-B14F-4D97-AF65-F5344CB8AC3E}">
        <p14:creationId xmlns:p14="http://schemas.microsoft.com/office/powerpoint/2010/main" val="220176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8994EDF-6681-467F-9D1B-252C236E6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6362" y="0"/>
            <a:ext cx="4019275" cy="68580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890ABE2D-A8A0-4A46-BCC3-118BC9151559}"/>
              </a:ext>
            </a:extLst>
          </p:cNvPr>
          <p:cNvSpPr/>
          <p:nvPr/>
        </p:nvSpPr>
        <p:spPr>
          <a:xfrm>
            <a:off x="6413500" y="2306310"/>
            <a:ext cx="736600" cy="27686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541A2-66EF-4C22-BD90-6FFBED51938A}"/>
              </a:ext>
            </a:extLst>
          </p:cNvPr>
          <p:cNvSpPr txBox="1"/>
          <p:nvPr/>
        </p:nvSpPr>
        <p:spPr>
          <a:xfrm>
            <a:off x="7365999" y="3429000"/>
            <a:ext cx="5323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4023 counts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7E01A10-A583-4623-B3D7-742578D814B1}"/>
              </a:ext>
            </a:extLst>
          </p:cNvPr>
          <p:cNvSpPr/>
          <p:nvPr/>
        </p:nvSpPr>
        <p:spPr>
          <a:xfrm flipH="1">
            <a:off x="3241813" y="2814310"/>
            <a:ext cx="736600" cy="27686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C21E36-E9D0-45E2-89E2-906DA2328F36}"/>
              </a:ext>
            </a:extLst>
          </p:cNvPr>
          <p:cNvSpPr txBox="1"/>
          <p:nvPr/>
        </p:nvSpPr>
        <p:spPr>
          <a:xfrm>
            <a:off x="1090365" y="3937000"/>
            <a:ext cx="5323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3800 counts</a:t>
            </a:r>
          </a:p>
        </p:txBody>
      </p:sp>
      <p:pic>
        <p:nvPicPr>
          <p:cNvPr id="10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C89E4CDB-B469-4CB5-96DC-26D131ACA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23129">
            <a:off x="3660261" y="709075"/>
            <a:ext cx="1422259" cy="1422259"/>
          </a:xfrm>
          <a:prstGeom prst="rect">
            <a:avLst/>
          </a:prstGeom>
          <a:noFill/>
          <a:effectLst>
            <a:softEdge rad="393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927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0999E29-D8D0-42CB-ACF9-B6F119B95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089" y="1029156"/>
            <a:ext cx="2694236" cy="5190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4F1B3A-E072-4ACF-BD66-EC184DCC7835}"/>
              </a:ext>
            </a:extLst>
          </p:cNvPr>
          <p:cNvSpPr txBox="1"/>
          <p:nvPr/>
        </p:nvSpPr>
        <p:spPr>
          <a:xfrm>
            <a:off x="3068425" y="2454290"/>
            <a:ext cx="139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3000 counts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AA9FC-2713-4FEB-B9FE-C7C656D5AB68}"/>
              </a:ext>
            </a:extLst>
          </p:cNvPr>
          <p:cNvSpPr txBox="1"/>
          <p:nvPr/>
        </p:nvSpPr>
        <p:spPr>
          <a:xfrm>
            <a:off x="3068425" y="1288915"/>
            <a:ext cx="139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5200 counts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161D9-4D62-45D2-A55A-B942144D47B7}"/>
              </a:ext>
            </a:extLst>
          </p:cNvPr>
          <p:cNvSpPr txBox="1"/>
          <p:nvPr/>
        </p:nvSpPr>
        <p:spPr>
          <a:xfrm>
            <a:off x="3125575" y="1734447"/>
            <a:ext cx="39305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49442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8980B0C-314F-41B2-9A12-75BADD66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046" y="859197"/>
            <a:ext cx="8669329" cy="55266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375484-DD7D-4BFB-824A-3E815602EB0B}"/>
              </a:ext>
            </a:extLst>
          </p:cNvPr>
          <p:cNvSpPr txBox="1"/>
          <p:nvPr/>
        </p:nvSpPr>
        <p:spPr>
          <a:xfrm>
            <a:off x="3106523" y="2273497"/>
            <a:ext cx="133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3000 counts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7AD0A-E5B7-4900-8203-6C10DB85E171}"/>
              </a:ext>
            </a:extLst>
          </p:cNvPr>
          <p:cNvSpPr txBox="1"/>
          <p:nvPr/>
        </p:nvSpPr>
        <p:spPr>
          <a:xfrm>
            <a:off x="3106524" y="1178187"/>
            <a:ext cx="133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5200 counts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C5CC7-73F8-42D2-A181-44878E60C4DD}"/>
              </a:ext>
            </a:extLst>
          </p:cNvPr>
          <p:cNvSpPr txBox="1"/>
          <p:nvPr/>
        </p:nvSpPr>
        <p:spPr>
          <a:xfrm>
            <a:off x="9477375" y="3899948"/>
            <a:ext cx="133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3000 counts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55ED8-47EC-467D-AD99-07445D8CE0B4}"/>
              </a:ext>
            </a:extLst>
          </p:cNvPr>
          <p:cNvSpPr txBox="1"/>
          <p:nvPr/>
        </p:nvSpPr>
        <p:spPr>
          <a:xfrm>
            <a:off x="9446883" y="2958052"/>
            <a:ext cx="133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5200 counts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CA93C0-754B-4D60-A219-E653A9F1C77E}"/>
              </a:ext>
            </a:extLst>
          </p:cNvPr>
          <p:cNvSpPr txBox="1"/>
          <p:nvPr/>
        </p:nvSpPr>
        <p:spPr>
          <a:xfrm>
            <a:off x="3106523" y="1543343"/>
            <a:ext cx="41870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CC79DB-17B6-4950-8DEC-8A436F032C7B}"/>
              </a:ext>
            </a:extLst>
          </p:cNvPr>
          <p:cNvSpPr txBox="1"/>
          <p:nvPr/>
        </p:nvSpPr>
        <p:spPr>
          <a:xfrm>
            <a:off x="9268023" y="3299379"/>
            <a:ext cx="41870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3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0434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FB05D9-099A-44AF-8E26-685D75E0AF4D}"/>
              </a:ext>
            </a:extLst>
          </p:cNvPr>
          <p:cNvSpPr/>
          <p:nvPr/>
        </p:nvSpPr>
        <p:spPr>
          <a:xfrm>
            <a:off x="691243" y="1079273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754937-2E37-41A9-9C33-8F4A3231472B}"/>
              </a:ext>
            </a:extLst>
          </p:cNvPr>
          <p:cNvSpPr txBox="1"/>
          <p:nvPr/>
        </p:nvSpPr>
        <p:spPr>
          <a:xfrm>
            <a:off x="786493" y="704107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Week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942825-DFF6-4A70-8476-3BADDF6DF997}"/>
              </a:ext>
            </a:extLst>
          </p:cNvPr>
          <p:cNvSpPr/>
          <p:nvPr/>
        </p:nvSpPr>
        <p:spPr>
          <a:xfrm>
            <a:off x="2259693" y="1073439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52CD2-D7B9-4728-9D85-366B19A384D2}"/>
              </a:ext>
            </a:extLst>
          </p:cNvPr>
          <p:cNvSpPr txBox="1"/>
          <p:nvPr/>
        </p:nvSpPr>
        <p:spPr>
          <a:xfrm>
            <a:off x="2354943" y="698273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Week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34B3B-3673-481C-AA5B-79B888B8E36E}"/>
              </a:ext>
            </a:extLst>
          </p:cNvPr>
          <p:cNvSpPr/>
          <p:nvPr/>
        </p:nvSpPr>
        <p:spPr>
          <a:xfrm>
            <a:off x="3828143" y="1079273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504FD-4536-478E-A113-DF3B6B86C720}"/>
              </a:ext>
            </a:extLst>
          </p:cNvPr>
          <p:cNvSpPr txBox="1"/>
          <p:nvPr/>
        </p:nvSpPr>
        <p:spPr>
          <a:xfrm>
            <a:off x="3923393" y="704107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Week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B41744-5597-4C0A-B6DE-0AD5BE7E781C}"/>
              </a:ext>
            </a:extLst>
          </p:cNvPr>
          <p:cNvSpPr/>
          <p:nvPr/>
        </p:nvSpPr>
        <p:spPr>
          <a:xfrm>
            <a:off x="5376273" y="1067605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CD89EC-BFA2-4C6C-9C29-7F13DC4EE493}"/>
              </a:ext>
            </a:extLst>
          </p:cNvPr>
          <p:cNvSpPr txBox="1"/>
          <p:nvPr/>
        </p:nvSpPr>
        <p:spPr>
          <a:xfrm>
            <a:off x="5471523" y="692439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Week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0A4296-3F96-4998-A2F9-96594C7B9307}"/>
              </a:ext>
            </a:extLst>
          </p:cNvPr>
          <p:cNvSpPr/>
          <p:nvPr/>
        </p:nvSpPr>
        <p:spPr>
          <a:xfrm>
            <a:off x="6934563" y="1067605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C32996-C566-4496-AC01-D7ED38F0BFE0}"/>
              </a:ext>
            </a:extLst>
          </p:cNvPr>
          <p:cNvSpPr txBox="1"/>
          <p:nvPr/>
        </p:nvSpPr>
        <p:spPr>
          <a:xfrm>
            <a:off x="7029813" y="692439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Week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0BA6BF-3C7E-459B-8FD1-78FFF78F9FD3}"/>
              </a:ext>
            </a:extLst>
          </p:cNvPr>
          <p:cNvSpPr/>
          <p:nvPr/>
        </p:nvSpPr>
        <p:spPr>
          <a:xfrm>
            <a:off x="8503013" y="1079273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6ACBD2-3106-4720-B9D9-5B4CB94F8F62}"/>
              </a:ext>
            </a:extLst>
          </p:cNvPr>
          <p:cNvSpPr txBox="1"/>
          <p:nvPr/>
        </p:nvSpPr>
        <p:spPr>
          <a:xfrm>
            <a:off x="8598263" y="704107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Week 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F7B161-594A-4AC8-A1D0-25F6E229FB5B}"/>
              </a:ext>
            </a:extLst>
          </p:cNvPr>
          <p:cNvSpPr/>
          <p:nvPr/>
        </p:nvSpPr>
        <p:spPr>
          <a:xfrm>
            <a:off x="10084163" y="1079273"/>
            <a:ext cx="1473200" cy="5076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B142F-D0B9-440D-A095-974309A54126}"/>
              </a:ext>
            </a:extLst>
          </p:cNvPr>
          <p:cNvSpPr txBox="1"/>
          <p:nvPr/>
        </p:nvSpPr>
        <p:spPr>
          <a:xfrm>
            <a:off x="10179413" y="704107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Week 7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E20FDB8-CC5F-424F-AB29-C2EE141BBD03}"/>
              </a:ext>
            </a:extLst>
          </p:cNvPr>
          <p:cNvSpPr/>
          <p:nvPr/>
        </p:nvSpPr>
        <p:spPr>
          <a:xfrm>
            <a:off x="864938" y="1314449"/>
            <a:ext cx="1168990" cy="1755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Meet the </a:t>
            </a:r>
            <a:r>
              <a:rPr lang="en-GB" err="1"/>
              <a:t>Romi</a:t>
            </a:r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5DE2BDB-4503-4946-8E60-6780444FC177}"/>
              </a:ext>
            </a:extLst>
          </p:cNvPr>
          <p:cNvSpPr/>
          <p:nvPr/>
        </p:nvSpPr>
        <p:spPr>
          <a:xfrm>
            <a:off x="2420529" y="1314448"/>
            <a:ext cx="1164227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Millis()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344D150-7412-483B-8E2E-7ABDE43237A0}"/>
              </a:ext>
            </a:extLst>
          </p:cNvPr>
          <p:cNvSpPr/>
          <p:nvPr/>
        </p:nvSpPr>
        <p:spPr>
          <a:xfrm>
            <a:off x="2440395" y="2222675"/>
            <a:ext cx="1164228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Motors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4605662-E04D-4C36-89C9-8E58693D0186}"/>
              </a:ext>
            </a:extLst>
          </p:cNvPr>
          <p:cNvSpPr/>
          <p:nvPr/>
        </p:nvSpPr>
        <p:spPr>
          <a:xfrm>
            <a:off x="3998685" y="1314447"/>
            <a:ext cx="1164227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Encoders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11B6DF1-0503-4007-890D-A43CA53D55A5}"/>
              </a:ext>
            </a:extLst>
          </p:cNvPr>
          <p:cNvSpPr/>
          <p:nvPr/>
        </p:nvSpPr>
        <p:spPr>
          <a:xfrm>
            <a:off x="3998685" y="2222674"/>
            <a:ext cx="1164228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Time &amp; Speed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2F15824-1F36-48FD-A7FE-1AEDDC765EB1}"/>
              </a:ext>
            </a:extLst>
          </p:cNvPr>
          <p:cNvSpPr/>
          <p:nvPr/>
        </p:nvSpPr>
        <p:spPr>
          <a:xfrm>
            <a:off x="5530759" y="1314447"/>
            <a:ext cx="1164227" cy="1755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PID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F91C342-6CDD-49AC-BD81-3777998E8A0B}"/>
              </a:ext>
            </a:extLst>
          </p:cNvPr>
          <p:cNvSpPr/>
          <p:nvPr/>
        </p:nvSpPr>
        <p:spPr>
          <a:xfrm>
            <a:off x="7094129" y="1314447"/>
            <a:ext cx="1164227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Line Following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64B02A9-A33D-4921-865F-08717374C234}"/>
              </a:ext>
            </a:extLst>
          </p:cNvPr>
          <p:cNvSpPr/>
          <p:nvPr/>
        </p:nvSpPr>
        <p:spPr>
          <a:xfrm>
            <a:off x="7094129" y="2222674"/>
            <a:ext cx="1164228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Kinematics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7AB5572-9B98-4B18-8B62-B9E1DC7078F9}"/>
              </a:ext>
            </a:extLst>
          </p:cNvPr>
          <p:cNvSpPr/>
          <p:nvPr/>
        </p:nvSpPr>
        <p:spPr>
          <a:xfrm>
            <a:off x="8679089" y="1316987"/>
            <a:ext cx="1164228" cy="17534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Finite State Machine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ABB23E-88A4-495E-A155-7846B32780A1}"/>
              </a:ext>
            </a:extLst>
          </p:cNvPr>
          <p:cNvSpPr txBox="1"/>
          <p:nvPr/>
        </p:nvSpPr>
        <p:spPr>
          <a:xfrm>
            <a:off x="203543" y="518504"/>
            <a:ext cx="461665" cy="255189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/>
              <a:t>Lab Sessions / Sheets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040BBD-4795-4B35-A786-3C0512FBD598}"/>
              </a:ext>
            </a:extLst>
          </p:cNvPr>
          <p:cNvSpPr txBox="1"/>
          <p:nvPr/>
        </p:nvSpPr>
        <p:spPr>
          <a:xfrm>
            <a:off x="181953" y="2500363"/>
            <a:ext cx="461665" cy="255189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/>
              <a:t>Lectures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2925D72-0868-4250-91CF-6A61C0AF0015}"/>
              </a:ext>
            </a:extLst>
          </p:cNvPr>
          <p:cNvSpPr/>
          <p:nvPr/>
        </p:nvSpPr>
        <p:spPr>
          <a:xfrm>
            <a:off x="6934563" y="5491099"/>
            <a:ext cx="1473200" cy="993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Assessment Op 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965A4A9-914D-4CE6-AE84-52D8828E7B90}"/>
              </a:ext>
            </a:extLst>
          </p:cNvPr>
          <p:cNvSpPr/>
          <p:nvPr/>
        </p:nvSpPr>
        <p:spPr>
          <a:xfrm>
            <a:off x="8504465" y="5491099"/>
            <a:ext cx="1473200" cy="993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Assessment Op 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B4F182-9B03-4E0F-9E4A-E8F813B82961}"/>
              </a:ext>
            </a:extLst>
          </p:cNvPr>
          <p:cNvSpPr/>
          <p:nvPr/>
        </p:nvSpPr>
        <p:spPr>
          <a:xfrm>
            <a:off x="10071463" y="5491098"/>
            <a:ext cx="1473200" cy="9939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Assessment Op 3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1A1FD59-64CF-4E99-8304-AC33B2C72DAE}"/>
              </a:ext>
            </a:extLst>
          </p:cNvPr>
          <p:cNvSpPr/>
          <p:nvPr/>
        </p:nvSpPr>
        <p:spPr>
          <a:xfrm>
            <a:off x="10225949" y="1316987"/>
            <a:ext cx="1164228" cy="17534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FA1AE18-897A-4753-A358-222C1F2BA315}"/>
              </a:ext>
            </a:extLst>
          </p:cNvPr>
          <p:cNvSpPr/>
          <p:nvPr/>
        </p:nvSpPr>
        <p:spPr>
          <a:xfrm>
            <a:off x="864938" y="3355946"/>
            <a:ext cx="1164227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Intro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31BDE22-B89B-4873-BC79-97695BCE8A83}"/>
              </a:ext>
            </a:extLst>
          </p:cNvPr>
          <p:cNvSpPr/>
          <p:nvPr/>
        </p:nvSpPr>
        <p:spPr>
          <a:xfrm>
            <a:off x="884804" y="4264173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Micro-controllers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D03887-1AAD-4F4B-98F9-2226BA9B2300}"/>
              </a:ext>
            </a:extLst>
          </p:cNvPr>
          <p:cNvSpPr/>
          <p:nvPr/>
        </p:nvSpPr>
        <p:spPr>
          <a:xfrm>
            <a:off x="2417694" y="3335392"/>
            <a:ext cx="1164227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Sensors &amp; Actuators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3C93677-0C6D-4D50-9D0C-15E37ADF548A}"/>
              </a:ext>
            </a:extLst>
          </p:cNvPr>
          <p:cNvSpPr/>
          <p:nvPr/>
        </p:nvSpPr>
        <p:spPr>
          <a:xfrm>
            <a:off x="2412046" y="4264172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Feedback Control 1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7DCCC90-F650-42AB-AC5D-C3EDEF948921}"/>
              </a:ext>
            </a:extLst>
          </p:cNvPr>
          <p:cNvSpPr/>
          <p:nvPr/>
        </p:nvSpPr>
        <p:spPr>
          <a:xfrm>
            <a:off x="4004333" y="3375570"/>
            <a:ext cx="1164227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Feedback Control 2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4376E49-D0B6-416D-B727-60522200F5B4}"/>
              </a:ext>
            </a:extLst>
          </p:cNvPr>
          <p:cNvSpPr/>
          <p:nvPr/>
        </p:nvSpPr>
        <p:spPr>
          <a:xfrm>
            <a:off x="5517378" y="4254334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PID Drop-In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A5A2178-5C26-49D1-9025-2C8089932667}"/>
              </a:ext>
            </a:extLst>
          </p:cNvPr>
          <p:cNvSpPr/>
          <p:nvPr/>
        </p:nvSpPr>
        <p:spPr>
          <a:xfrm>
            <a:off x="3998684" y="4277505"/>
            <a:ext cx="1164227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Kinematics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9290F3D-3E81-43B6-827E-22683C275A0B}"/>
              </a:ext>
            </a:extLst>
          </p:cNvPr>
          <p:cNvSpPr/>
          <p:nvPr/>
        </p:nvSpPr>
        <p:spPr>
          <a:xfrm>
            <a:off x="5501211" y="3363739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Probabilistic Robotics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1351A9-767C-428D-949C-D6B136F712C5}"/>
              </a:ext>
            </a:extLst>
          </p:cNvPr>
          <p:cNvSpPr/>
          <p:nvPr/>
        </p:nvSpPr>
        <p:spPr>
          <a:xfrm>
            <a:off x="7105559" y="3352449"/>
            <a:ext cx="1164227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System</a:t>
            </a:r>
          </a:p>
          <a:p>
            <a:pPr algn="ctr"/>
            <a:r>
              <a:rPr lang="en-GB" sz="1200"/>
              <a:t>Architectures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BCFFAA8-13C0-4211-9652-10EE63DC0E85}"/>
              </a:ext>
            </a:extLst>
          </p:cNvPr>
          <p:cNvGrpSpPr/>
          <p:nvPr/>
        </p:nvGrpSpPr>
        <p:grpSpPr>
          <a:xfrm>
            <a:off x="6962050" y="3162300"/>
            <a:ext cx="4801325" cy="2085976"/>
            <a:chOff x="6962050" y="3162300"/>
            <a:chExt cx="4953725" cy="2085976"/>
          </a:xfrm>
          <a:solidFill>
            <a:srgbClr val="FFC000"/>
          </a:solidFill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E74D031-9F68-45BD-85E0-9AD71DCDA73E}"/>
                </a:ext>
              </a:extLst>
            </p:cNvPr>
            <p:cNvSpPr/>
            <p:nvPr/>
          </p:nvSpPr>
          <p:spPr>
            <a:xfrm>
              <a:off x="8355693" y="3162300"/>
              <a:ext cx="3560082" cy="2085975"/>
            </a:xfrm>
            <a:prstGeom prst="roundRect">
              <a:avLst/>
            </a:prstGeom>
            <a:grpFill/>
            <a:ln w="381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ACE14A6-2975-4482-8311-031FA50307D4}"/>
                </a:ext>
              </a:extLst>
            </p:cNvPr>
            <p:cNvSpPr/>
            <p:nvPr/>
          </p:nvSpPr>
          <p:spPr>
            <a:xfrm>
              <a:off x="6962050" y="4223296"/>
              <a:ext cx="3560082" cy="1024980"/>
            </a:xfrm>
            <a:prstGeom prst="roundRect">
              <a:avLst/>
            </a:prstGeom>
            <a:grpFill/>
            <a:ln w="381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2CDDA07-E473-451E-A29D-A300915FF673}"/>
              </a:ext>
            </a:extLst>
          </p:cNvPr>
          <p:cNvSpPr/>
          <p:nvPr/>
        </p:nvSpPr>
        <p:spPr>
          <a:xfrm>
            <a:off x="8679089" y="4292163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Searching &amp; Mapping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F400556-155C-4F04-9F96-8A5989167D7F}"/>
              </a:ext>
            </a:extLst>
          </p:cNvPr>
          <p:cNvSpPr/>
          <p:nvPr/>
        </p:nvSpPr>
        <p:spPr>
          <a:xfrm>
            <a:off x="8657499" y="3335392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Path Planning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27E06B6-961B-48E1-B8ED-77B7DB381210}"/>
              </a:ext>
            </a:extLst>
          </p:cNvPr>
          <p:cNvSpPr/>
          <p:nvPr/>
        </p:nvSpPr>
        <p:spPr>
          <a:xfrm>
            <a:off x="7110639" y="4297974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Sensor Fusion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865C7C-943A-496C-8305-ECADC91570A8}"/>
              </a:ext>
            </a:extLst>
          </p:cNvPr>
          <p:cNvSpPr/>
          <p:nvPr/>
        </p:nvSpPr>
        <p:spPr>
          <a:xfrm>
            <a:off x="10196740" y="3375570"/>
            <a:ext cx="1164228" cy="8477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Experimental Robotics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12237B-BEE3-4B72-8483-D63C2075DCFB}"/>
              </a:ext>
            </a:extLst>
          </p:cNvPr>
          <p:cNvSpPr txBox="1"/>
          <p:nvPr/>
        </p:nvSpPr>
        <p:spPr>
          <a:xfrm>
            <a:off x="10091492" y="4381925"/>
            <a:ext cx="1458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</a:rPr>
              <a:t>Toward</a:t>
            </a:r>
          </a:p>
          <a:p>
            <a:pPr algn="ctr"/>
            <a:r>
              <a:rPr lang="en-GB">
                <a:solidFill>
                  <a:schemeClr val="bg1"/>
                </a:solidFill>
              </a:rPr>
              <a:t>Assessment 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45AC4E5-4DC8-49F7-909C-EF26D860E583}"/>
              </a:ext>
            </a:extLst>
          </p:cNvPr>
          <p:cNvSpPr/>
          <p:nvPr/>
        </p:nvSpPr>
        <p:spPr>
          <a:xfrm>
            <a:off x="3770844" y="3977461"/>
            <a:ext cx="1623979" cy="1470495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070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D2EC3D73-7593-4D98-B528-6C3F9F3AC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815651" y="2104058"/>
            <a:ext cx="2649883" cy="264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F4EF2CB-157B-46B8-9C5C-89807D31EFE0}"/>
              </a:ext>
            </a:extLst>
          </p:cNvPr>
          <p:cNvSpPr/>
          <p:nvPr/>
        </p:nvSpPr>
        <p:spPr>
          <a:xfrm>
            <a:off x="2489200" y="2565400"/>
            <a:ext cx="1676400" cy="1676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7C1637-1532-4553-8F22-541A8C52C923}"/>
              </a:ext>
            </a:extLst>
          </p:cNvPr>
          <p:cNvSpPr/>
          <p:nvPr/>
        </p:nvSpPr>
        <p:spPr>
          <a:xfrm rot="16200000">
            <a:off x="3270250" y="2053804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A5E0AB-9480-4C1D-B139-FEEFA069D55D}"/>
              </a:ext>
            </a:extLst>
          </p:cNvPr>
          <p:cNvSpPr/>
          <p:nvPr/>
        </p:nvSpPr>
        <p:spPr>
          <a:xfrm rot="16200000">
            <a:off x="3270250" y="3841750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318CBB-75CC-4A79-A925-47C28558D378}"/>
              </a:ext>
            </a:extLst>
          </p:cNvPr>
          <p:cNvSpPr/>
          <p:nvPr/>
        </p:nvSpPr>
        <p:spPr>
          <a:xfrm>
            <a:off x="6898302" y="2186086"/>
            <a:ext cx="2479096" cy="2479096"/>
          </a:xfrm>
          <a:prstGeom prst="ellipse">
            <a:avLst/>
          </a:prstGeom>
          <a:solidFill>
            <a:srgbClr val="B6B6B6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67C8EB-9B7C-4DF6-B17D-650BA60096AE}"/>
              </a:ext>
            </a:extLst>
          </p:cNvPr>
          <p:cNvGrpSpPr/>
          <p:nvPr/>
        </p:nvGrpSpPr>
        <p:grpSpPr>
          <a:xfrm>
            <a:off x="7902454" y="841298"/>
            <a:ext cx="2838691" cy="2778180"/>
            <a:chOff x="4493644" y="3474330"/>
            <a:chExt cx="2838691" cy="277818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B0A8EFD-6451-493A-9CEB-8A8E8CC18BEC}"/>
                </a:ext>
              </a:extLst>
            </p:cNvPr>
            <p:cNvCxnSpPr/>
            <p:nvPr/>
          </p:nvCxnSpPr>
          <p:spPr>
            <a:xfrm>
              <a:off x="4705825" y="6067844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72332D1-7099-4A04-BF2D-31F572CFC0E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4751" y="4944736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FD65A2-0AA0-46F3-8BE1-E0ED77676780}"/>
                </a:ext>
              </a:extLst>
            </p:cNvPr>
            <p:cNvSpPr txBox="1"/>
            <p:nvPr/>
          </p:nvSpPr>
          <p:spPr>
            <a:xfrm>
              <a:off x="6907974" y="5883178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X</a:t>
              </a:r>
              <a:r>
                <a:rPr lang="en-GB" baseline="-25000" dirty="0"/>
                <a:t>R</a:t>
              </a:r>
              <a:r>
                <a:rPr lang="en-GB" dirty="0"/>
                <a:t>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768515-D019-4D59-B093-E4234E5E80C4}"/>
                </a:ext>
              </a:extLst>
            </p:cNvPr>
            <p:cNvSpPr txBox="1"/>
            <p:nvPr/>
          </p:nvSpPr>
          <p:spPr>
            <a:xfrm>
              <a:off x="4493644" y="3474330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  <a:r>
                <a:rPr lang="en-GB" baseline="-25000" dirty="0"/>
                <a:t>R</a:t>
              </a:r>
              <a:r>
                <a:rPr lang="en-GB" dirty="0"/>
                <a:t>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0A0A10-5DA4-48EC-B597-52B8351D6F84}"/>
              </a:ext>
            </a:extLst>
          </p:cNvPr>
          <p:cNvGrpSpPr/>
          <p:nvPr/>
        </p:nvGrpSpPr>
        <p:grpSpPr>
          <a:xfrm>
            <a:off x="3125710" y="891311"/>
            <a:ext cx="2838691" cy="2778180"/>
            <a:chOff x="4493644" y="3474330"/>
            <a:chExt cx="2838691" cy="277818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637CFBC-ED0E-44EE-8E00-084E091CEAE8}"/>
                </a:ext>
              </a:extLst>
            </p:cNvPr>
            <p:cNvCxnSpPr/>
            <p:nvPr/>
          </p:nvCxnSpPr>
          <p:spPr>
            <a:xfrm>
              <a:off x="4705825" y="6067844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5F51D37-EA32-4262-82C3-BD7FAEB3F99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4751" y="4944736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72B4E0-03EB-465A-808D-642CD795A933}"/>
                </a:ext>
              </a:extLst>
            </p:cNvPr>
            <p:cNvSpPr txBox="1"/>
            <p:nvPr/>
          </p:nvSpPr>
          <p:spPr>
            <a:xfrm>
              <a:off x="6907974" y="5883178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X</a:t>
              </a:r>
              <a:r>
                <a:rPr lang="en-GB" baseline="-25000" dirty="0"/>
                <a:t>R</a:t>
              </a:r>
              <a:r>
                <a:rPr lang="en-GB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432548-63D6-48D8-BB53-D7E694D0B10B}"/>
                </a:ext>
              </a:extLst>
            </p:cNvPr>
            <p:cNvSpPr txBox="1"/>
            <p:nvPr/>
          </p:nvSpPr>
          <p:spPr>
            <a:xfrm>
              <a:off x="4493644" y="3474330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  <a:r>
                <a:rPr lang="en-GB" baseline="-25000" dirty="0"/>
                <a:t>R</a:t>
              </a:r>
              <a:r>
                <a:rPr lang="en-GB" dirty="0"/>
                <a:t>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A3F5E0B-744C-4097-B714-C23A786DE3BB}"/>
              </a:ext>
            </a:extLst>
          </p:cNvPr>
          <p:cNvSpPr txBox="1"/>
          <p:nvPr/>
        </p:nvSpPr>
        <p:spPr>
          <a:xfrm>
            <a:off x="490194" y="348792"/>
            <a:ext cx="7177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Local Reference Frame / Global Reference Frame</a:t>
            </a:r>
          </a:p>
        </p:txBody>
      </p:sp>
    </p:spTree>
    <p:extLst>
      <p:ext uri="{BB962C8B-B14F-4D97-AF65-F5344CB8AC3E}">
        <p14:creationId xmlns:p14="http://schemas.microsoft.com/office/powerpoint/2010/main" val="2278192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AF4EF2CB-157B-46B8-9C5C-89807D31EFE0}"/>
              </a:ext>
            </a:extLst>
          </p:cNvPr>
          <p:cNvSpPr/>
          <p:nvPr/>
        </p:nvSpPr>
        <p:spPr>
          <a:xfrm>
            <a:off x="4791725" y="2675569"/>
            <a:ext cx="1676400" cy="1676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7C1637-1532-4553-8F22-541A8C52C923}"/>
              </a:ext>
            </a:extLst>
          </p:cNvPr>
          <p:cNvSpPr/>
          <p:nvPr/>
        </p:nvSpPr>
        <p:spPr>
          <a:xfrm rot="16200000">
            <a:off x="5572775" y="2163973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A5E0AB-9480-4C1D-B139-FEEFA069D55D}"/>
              </a:ext>
            </a:extLst>
          </p:cNvPr>
          <p:cNvSpPr/>
          <p:nvPr/>
        </p:nvSpPr>
        <p:spPr>
          <a:xfrm rot="16200000">
            <a:off x="5572775" y="3951919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0A0A10-5DA4-48EC-B597-52B8351D6F84}"/>
              </a:ext>
            </a:extLst>
          </p:cNvPr>
          <p:cNvGrpSpPr/>
          <p:nvPr/>
        </p:nvGrpSpPr>
        <p:grpSpPr>
          <a:xfrm>
            <a:off x="5428235" y="935378"/>
            <a:ext cx="2838691" cy="2778180"/>
            <a:chOff x="4493644" y="3474330"/>
            <a:chExt cx="2838691" cy="277818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637CFBC-ED0E-44EE-8E00-084E091CEAE8}"/>
                </a:ext>
              </a:extLst>
            </p:cNvPr>
            <p:cNvCxnSpPr/>
            <p:nvPr/>
          </p:nvCxnSpPr>
          <p:spPr>
            <a:xfrm>
              <a:off x="4705825" y="6067844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5F51D37-EA32-4262-82C3-BD7FAEB3F99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4751" y="4944736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72B4E0-03EB-465A-808D-642CD795A933}"/>
                </a:ext>
              </a:extLst>
            </p:cNvPr>
            <p:cNvSpPr txBox="1"/>
            <p:nvPr/>
          </p:nvSpPr>
          <p:spPr>
            <a:xfrm>
              <a:off x="6907974" y="5883178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X</a:t>
              </a:r>
              <a:r>
                <a:rPr lang="en-GB" baseline="-25000" dirty="0"/>
                <a:t>R</a:t>
              </a:r>
              <a:r>
                <a:rPr lang="en-GB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432548-63D6-48D8-BB53-D7E694D0B10B}"/>
                </a:ext>
              </a:extLst>
            </p:cNvPr>
            <p:cNvSpPr txBox="1"/>
            <p:nvPr/>
          </p:nvSpPr>
          <p:spPr>
            <a:xfrm>
              <a:off x="4493644" y="3474330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  <a:r>
                <a:rPr lang="en-GB" baseline="-25000" dirty="0"/>
                <a:t>R</a:t>
              </a:r>
              <a:r>
                <a:rPr lang="en-GB" dirty="0"/>
                <a:t> 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1AD671-9DA5-4023-A9A2-B2BC5BE1CF9A}"/>
              </a:ext>
            </a:extLst>
          </p:cNvPr>
          <p:cNvCxnSpPr/>
          <p:nvPr/>
        </p:nvCxnSpPr>
        <p:spPr>
          <a:xfrm flipV="1">
            <a:off x="4329629" y="2564023"/>
            <a:ext cx="0" cy="96486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E83EF7-B846-480C-A181-26B94F6547B6}"/>
              </a:ext>
            </a:extLst>
          </p:cNvPr>
          <p:cNvCxnSpPr/>
          <p:nvPr/>
        </p:nvCxnSpPr>
        <p:spPr>
          <a:xfrm>
            <a:off x="4076241" y="2597074"/>
            <a:ext cx="1096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9A758B-6C3D-44D0-80E7-ED208BEF14C1}"/>
              </a:ext>
            </a:extLst>
          </p:cNvPr>
          <p:cNvCxnSpPr/>
          <p:nvPr/>
        </p:nvCxnSpPr>
        <p:spPr>
          <a:xfrm flipH="1">
            <a:off x="4076241" y="3517876"/>
            <a:ext cx="1564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9D0F94-38EC-4F68-8204-AF07AE92014B}"/>
              </a:ext>
            </a:extLst>
          </p:cNvPr>
          <p:cNvSpPr txBox="1"/>
          <p:nvPr/>
        </p:nvSpPr>
        <p:spPr>
          <a:xfrm>
            <a:off x="2338770" y="2861791"/>
            <a:ext cx="1859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Wheel Separation</a:t>
            </a:r>
          </a:p>
          <a:p>
            <a:pPr algn="ctr"/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695457-5EAF-4DED-9BAA-63F9A49508ED}"/>
              </a:ext>
            </a:extLst>
          </p:cNvPr>
          <p:cNvCxnSpPr>
            <a:stCxn id="13" idx="2"/>
          </p:cNvCxnSpPr>
          <p:nvPr/>
        </p:nvCxnSpPr>
        <p:spPr>
          <a:xfrm>
            <a:off x="6087125" y="4409119"/>
            <a:ext cx="0" cy="559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27C194E-213D-442D-B974-B3E9CC5ACFFA}"/>
              </a:ext>
            </a:extLst>
          </p:cNvPr>
          <p:cNvCxnSpPr>
            <a:stCxn id="13" idx="1"/>
          </p:cNvCxnSpPr>
          <p:nvPr/>
        </p:nvCxnSpPr>
        <p:spPr>
          <a:xfrm>
            <a:off x="5629925" y="4466269"/>
            <a:ext cx="0" cy="502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1AFE0A0-6A1D-4BEF-8F9C-43B767E894C9}"/>
              </a:ext>
            </a:extLst>
          </p:cNvPr>
          <p:cNvCxnSpPr>
            <a:cxnSpLocks/>
          </p:cNvCxnSpPr>
          <p:nvPr/>
        </p:nvCxnSpPr>
        <p:spPr>
          <a:xfrm flipH="1">
            <a:off x="5640415" y="4968607"/>
            <a:ext cx="458565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7A4C0C2-DE67-4A90-96C2-ADD7EB1F30A8}"/>
              </a:ext>
            </a:extLst>
          </p:cNvPr>
          <p:cNvSpPr txBox="1"/>
          <p:nvPr/>
        </p:nvSpPr>
        <p:spPr>
          <a:xfrm>
            <a:off x="4308300" y="5207472"/>
            <a:ext cx="30886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Angular Velocity, Wheel Radius</a:t>
            </a:r>
          </a:p>
          <a:p>
            <a:pPr algn="ctr"/>
            <a:r>
              <a:rPr lang="el-GR" i="1" dirty="0"/>
              <a:t>Φ</a:t>
            </a:r>
            <a:r>
              <a:rPr lang="en-GB" i="1" dirty="0"/>
              <a:t>, r</a:t>
            </a:r>
          </a:p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767DE1-AAF5-47A4-87B3-5358C9F52D52}"/>
              </a:ext>
            </a:extLst>
          </p:cNvPr>
          <p:cNvSpPr txBox="1"/>
          <p:nvPr/>
        </p:nvSpPr>
        <p:spPr>
          <a:xfrm>
            <a:off x="5378874" y="3549064"/>
            <a:ext cx="47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B66CD9-A32E-4DD2-B738-09271264DD4A}"/>
              </a:ext>
            </a:extLst>
          </p:cNvPr>
          <p:cNvSpPr txBox="1"/>
          <p:nvPr/>
        </p:nvSpPr>
        <p:spPr>
          <a:xfrm>
            <a:off x="490194" y="348792"/>
            <a:ext cx="3438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Local Reference Frame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4D1393-1048-45DC-ADEE-F6B87F16F4A5}"/>
              </a:ext>
            </a:extLst>
          </p:cNvPr>
          <p:cNvCxnSpPr>
            <a:endCxn id="32" idx="1"/>
          </p:cNvCxnSpPr>
          <p:nvPr/>
        </p:nvCxnSpPr>
        <p:spPr>
          <a:xfrm flipV="1">
            <a:off x="2790825" y="3733730"/>
            <a:ext cx="2588049" cy="1473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488D83-5F54-42C6-B11B-A8EBAC76A580}"/>
              </a:ext>
            </a:extLst>
          </p:cNvPr>
          <p:cNvSpPr txBox="1"/>
          <p:nvPr/>
        </p:nvSpPr>
        <p:spPr>
          <a:xfrm>
            <a:off x="771525" y="4876800"/>
            <a:ext cx="2216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Our Global Reference</a:t>
            </a:r>
          </a:p>
          <a:p>
            <a:r>
              <a:rPr lang="en-GB" dirty="0"/>
              <a:t>Frame will track point</a:t>
            </a:r>
          </a:p>
          <a:p>
            <a:r>
              <a:rPr lang="en-GB" i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316929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642B9A-3476-4FB6-BC8D-275026FE6CCD}"/>
              </a:ext>
            </a:extLst>
          </p:cNvPr>
          <p:cNvSpPr/>
          <p:nvPr/>
        </p:nvSpPr>
        <p:spPr>
          <a:xfrm>
            <a:off x="859317" y="2743200"/>
            <a:ext cx="4021156" cy="2820318"/>
          </a:xfrm>
          <a:custGeom>
            <a:avLst/>
            <a:gdLst>
              <a:gd name="connsiteX0" fmla="*/ 4021156 w 4021156"/>
              <a:gd name="connsiteY0" fmla="*/ 0 h 2820318"/>
              <a:gd name="connsiteX1" fmla="*/ 2379643 w 4021156"/>
              <a:gd name="connsiteY1" fmla="*/ 914400 h 2820318"/>
              <a:gd name="connsiteX2" fmla="*/ 1994053 w 4021156"/>
              <a:gd name="connsiteY2" fmla="*/ 2346593 h 2820318"/>
              <a:gd name="connsiteX3" fmla="*/ 0 w 4021156"/>
              <a:gd name="connsiteY3" fmla="*/ 2820318 h 282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1156" h="2820318">
                <a:moveTo>
                  <a:pt x="4021156" y="0"/>
                </a:moveTo>
                <a:cubicBezTo>
                  <a:pt x="3369325" y="261650"/>
                  <a:pt x="2717494" y="523301"/>
                  <a:pt x="2379643" y="914400"/>
                </a:cubicBezTo>
                <a:cubicBezTo>
                  <a:pt x="2041792" y="1305499"/>
                  <a:pt x="2390660" y="2028940"/>
                  <a:pt x="1994053" y="2346593"/>
                </a:cubicBezTo>
                <a:cubicBezTo>
                  <a:pt x="1597446" y="2664246"/>
                  <a:pt x="290111" y="2743200"/>
                  <a:pt x="0" y="2820318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E015C-43D5-4526-98F2-19CAA94C3971}"/>
              </a:ext>
            </a:extLst>
          </p:cNvPr>
          <p:cNvSpPr/>
          <p:nvPr/>
        </p:nvSpPr>
        <p:spPr>
          <a:xfrm rot="19713771">
            <a:off x="4067661" y="1890868"/>
            <a:ext cx="1676400" cy="1676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16C53B-26E2-40BB-AF54-3F996214C538}"/>
              </a:ext>
            </a:extLst>
          </p:cNvPr>
          <p:cNvSpPr/>
          <p:nvPr/>
        </p:nvSpPr>
        <p:spPr>
          <a:xfrm rot="14313771">
            <a:off x="4383166" y="1510293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9655B-FC04-4A70-B7D7-7C852A7AF220}"/>
              </a:ext>
            </a:extLst>
          </p:cNvPr>
          <p:cNvSpPr/>
          <p:nvPr/>
        </p:nvSpPr>
        <p:spPr>
          <a:xfrm rot="14313771">
            <a:off x="5315693" y="3035792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ACCC22-4E04-43F5-9FB7-3DB6D8C04AD6}"/>
              </a:ext>
            </a:extLst>
          </p:cNvPr>
          <p:cNvGrpSpPr/>
          <p:nvPr/>
        </p:nvGrpSpPr>
        <p:grpSpPr>
          <a:xfrm rot="19713771">
            <a:off x="3905140" y="-309833"/>
            <a:ext cx="2838691" cy="2778180"/>
            <a:chOff x="4493644" y="3474330"/>
            <a:chExt cx="2838691" cy="277818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42ADA9-53AE-4B80-BB49-3B7463F2AAF9}"/>
                </a:ext>
              </a:extLst>
            </p:cNvPr>
            <p:cNvCxnSpPr/>
            <p:nvPr/>
          </p:nvCxnSpPr>
          <p:spPr>
            <a:xfrm>
              <a:off x="4705825" y="6067844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1EE613-0712-48B4-94A4-8C5E282D87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4751" y="4944736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66DC37-3B25-48A8-AD99-741CC92EA01C}"/>
                </a:ext>
              </a:extLst>
            </p:cNvPr>
            <p:cNvSpPr txBox="1"/>
            <p:nvPr/>
          </p:nvSpPr>
          <p:spPr>
            <a:xfrm>
              <a:off x="6907974" y="5883178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X</a:t>
              </a:r>
              <a:r>
                <a:rPr lang="en-GB" baseline="-25000" dirty="0"/>
                <a:t>R’</a:t>
              </a:r>
              <a:r>
                <a:rPr lang="en-GB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0FA89C-CE09-4286-B4FF-D47427845838}"/>
                </a:ext>
              </a:extLst>
            </p:cNvPr>
            <p:cNvSpPr txBox="1"/>
            <p:nvPr/>
          </p:nvSpPr>
          <p:spPr>
            <a:xfrm>
              <a:off x="4493644" y="3474330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  <a:r>
                <a:rPr lang="en-GB" baseline="-25000" dirty="0"/>
                <a:t>R’</a:t>
              </a:r>
              <a:r>
                <a:rPr lang="en-GB" dirty="0"/>
                <a:t>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C66685-EF75-4F31-B576-A2AFC79AE227}"/>
              </a:ext>
            </a:extLst>
          </p:cNvPr>
          <p:cNvGrpSpPr/>
          <p:nvPr/>
        </p:nvGrpSpPr>
        <p:grpSpPr>
          <a:xfrm>
            <a:off x="224034" y="380070"/>
            <a:ext cx="6338940" cy="6203816"/>
            <a:chOff x="4493644" y="3474330"/>
            <a:chExt cx="2838691" cy="277818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AB2767-A91F-477B-B51E-F8D831429C43}"/>
                </a:ext>
              </a:extLst>
            </p:cNvPr>
            <p:cNvCxnSpPr>
              <a:cxnSpLocks/>
            </p:cNvCxnSpPr>
            <p:nvPr/>
          </p:nvCxnSpPr>
          <p:spPr>
            <a:xfrm>
              <a:off x="4705825" y="6067844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BB1CC5-D774-48E2-8E89-D5607D637C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4751" y="4944736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958E33-94DB-49B7-B5A9-22B05BAC8268}"/>
                </a:ext>
              </a:extLst>
            </p:cNvPr>
            <p:cNvSpPr txBox="1"/>
            <p:nvPr/>
          </p:nvSpPr>
          <p:spPr>
            <a:xfrm>
              <a:off x="6907974" y="5883178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29CCE2-6C60-4A25-AF49-B31722E664D9}"/>
                </a:ext>
              </a:extLst>
            </p:cNvPr>
            <p:cNvSpPr txBox="1"/>
            <p:nvPr/>
          </p:nvSpPr>
          <p:spPr>
            <a:xfrm>
              <a:off x="4493644" y="3474330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FF3A621-805A-467F-BE9A-1904C5A93F12}"/>
              </a:ext>
            </a:extLst>
          </p:cNvPr>
          <p:cNvSpPr txBox="1"/>
          <p:nvPr/>
        </p:nvSpPr>
        <p:spPr>
          <a:xfrm>
            <a:off x="8263593" y="1660975"/>
            <a:ext cx="1376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Local (robot)</a:t>
            </a:r>
          </a:p>
          <a:p>
            <a:pPr algn="ctr"/>
            <a:r>
              <a:rPr lang="en-GB" dirty="0"/>
              <a:t>Reference</a:t>
            </a:r>
          </a:p>
          <a:p>
            <a:pPr algn="ctr"/>
            <a:r>
              <a:rPr lang="en-GB" dirty="0"/>
              <a:t>Frame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C72779F8-6A3F-4B2E-A3D9-8D650A803743}"/>
              </a:ext>
            </a:extLst>
          </p:cNvPr>
          <p:cNvSpPr/>
          <p:nvPr/>
        </p:nvSpPr>
        <p:spPr>
          <a:xfrm>
            <a:off x="7673267" y="505856"/>
            <a:ext cx="527285" cy="32335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8D9EE0-5203-4679-8B88-FDE0EE168F70}"/>
              </a:ext>
            </a:extLst>
          </p:cNvPr>
          <p:cNvSpPr txBox="1"/>
          <p:nvPr/>
        </p:nvSpPr>
        <p:spPr>
          <a:xfrm>
            <a:off x="10279589" y="1660975"/>
            <a:ext cx="1648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Global (inertial)</a:t>
            </a:r>
          </a:p>
          <a:p>
            <a:pPr algn="ctr"/>
            <a:r>
              <a:rPr lang="en-GB" dirty="0"/>
              <a:t>Reference</a:t>
            </a:r>
          </a:p>
          <a:p>
            <a:pPr algn="ctr"/>
            <a:r>
              <a:rPr lang="en-GB" dirty="0"/>
              <a:t>Frame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A74A169-1E6B-4312-8F80-691A492D2479}"/>
              </a:ext>
            </a:extLst>
          </p:cNvPr>
          <p:cNvCxnSpPr/>
          <p:nvPr/>
        </p:nvCxnSpPr>
        <p:spPr>
          <a:xfrm>
            <a:off x="4905861" y="2717700"/>
            <a:ext cx="179942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E6FFE36E-8496-434C-9A02-ABEFB6534302}"/>
              </a:ext>
            </a:extLst>
          </p:cNvPr>
          <p:cNvSpPr/>
          <p:nvPr/>
        </p:nvSpPr>
        <p:spPr>
          <a:xfrm rot="1169255">
            <a:off x="5532616" y="2015626"/>
            <a:ext cx="959750" cy="959750"/>
          </a:xfrm>
          <a:prstGeom prst="arc">
            <a:avLst/>
          </a:prstGeom>
          <a:ln>
            <a:solidFill>
              <a:srgbClr val="84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519A78A-CE01-4D5A-BCA4-961AC8B35A8F}"/>
              </a:ext>
            </a:extLst>
          </p:cNvPr>
          <p:cNvSpPr/>
          <p:nvPr/>
        </p:nvSpPr>
        <p:spPr>
          <a:xfrm>
            <a:off x="9039225" y="5197025"/>
            <a:ext cx="1487734" cy="604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D51FC94-047B-488B-A521-CB8F16F5E81C}"/>
              </a:ext>
            </a:extLst>
          </p:cNvPr>
          <p:cNvSpPr/>
          <p:nvPr/>
        </p:nvSpPr>
        <p:spPr>
          <a:xfrm rot="1759670">
            <a:off x="3034485" y="4314456"/>
            <a:ext cx="485945" cy="15212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DB0BE2-F8CB-4D2C-88B0-4E6C696BA2CC}"/>
              </a:ext>
            </a:extLst>
          </p:cNvPr>
          <p:cNvSpPr txBox="1"/>
          <p:nvPr/>
        </p:nvSpPr>
        <p:spPr>
          <a:xfrm>
            <a:off x="3491452" y="5047876"/>
            <a:ext cx="6376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Integrate at all time steps: </a:t>
            </a:r>
          </a:p>
          <a:p>
            <a:r>
              <a:rPr lang="en-GB" dirty="0"/>
              <a:t>contributions </a:t>
            </a:r>
            <a:r>
              <a:rPr lang="en-GB" b="1" dirty="0"/>
              <a:t>X</a:t>
            </a:r>
            <a:r>
              <a:rPr lang="en-GB" b="1" baseline="-25000" dirty="0"/>
              <a:t>R’</a:t>
            </a:r>
            <a:r>
              <a:rPr lang="en-GB" b="1" dirty="0"/>
              <a:t>, Y</a:t>
            </a:r>
            <a:r>
              <a:rPr lang="en-GB" b="1" baseline="-25000" dirty="0"/>
              <a:t>R’</a:t>
            </a:r>
            <a:r>
              <a:rPr lang="en-GB" b="1" dirty="0"/>
              <a:t>, </a:t>
            </a:r>
            <a:r>
              <a:rPr lang="el-GR" b="1" dirty="0"/>
              <a:t>θ</a:t>
            </a:r>
            <a:r>
              <a:rPr lang="en-GB" b="1" baseline="-25000" dirty="0"/>
              <a:t>R</a:t>
            </a:r>
            <a:r>
              <a:rPr lang="en-GB" baseline="-25000" dirty="0"/>
              <a:t>’ </a:t>
            </a:r>
            <a:r>
              <a:rPr lang="en-GB" dirty="0"/>
              <a:t>transformed to Global Reference</a:t>
            </a:r>
          </a:p>
          <a:p>
            <a:r>
              <a:rPr lang="en-GB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42CCFE-858F-4DDD-91D3-CBEF0E2826F4}"/>
              </a:ext>
            </a:extLst>
          </p:cNvPr>
          <p:cNvSpPr txBox="1"/>
          <p:nvPr/>
        </p:nvSpPr>
        <p:spPr>
          <a:xfrm>
            <a:off x="6397197" y="2011919"/>
            <a:ext cx="947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GB" baseline="-25000" dirty="0"/>
              <a:t>R’</a:t>
            </a:r>
          </a:p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AD05362F-6E9A-4411-8619-3E52BB9579CE}"/>
              </a:ext>
            </a:extLst>
          </p:cNvPr>
          <p:cNvSpPr/>
          <p:nvPr/>
        </p:nvSpPr>
        <p:spPr>
          <a:xfrm>
            <a:off x="9843230" y="446610"/>
            <a:ext cx="527285" cy="57249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609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B448-44F8-4C2F-B780-74BC2EDBE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Lecture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7E18-3CA2-49AA-B060-7F143715C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trike="sngStrike" dirty="0"/>
              <a:t>Kinematic Update</a:t>
            </a:r>
          </a:p>
          <a:p>
            <a:r>
              <a:rPr lang="en-GB" strike="sngStrike" dirty="0"/>
              <a:t>Encoder Resolution</a:t>
            </a:r>
          </a:p>
          <a:p>
            <a:r>
              <a:rPr lang="en-GB" strike="sngStrike" dirty="0"/>
              <a:t>Encoders and Distance</a:t>
            </a:r>
          </a:p>
          <a:p>
            <a:r>
              <a:rPr lang="en-GB" strike="sngStrike" dirty="0"/>
              <a:t>Coordinate Systems</a:t>
            </a:r>
          </a:p>
          <a:p>
            <a:r>
              <a:rPr lang="en-GB" u="sng" dirty="0"/>
              <a:t>Wheel Contributions</a:t>
            </a:r>
          </a:p>
          <a:p>
            <a:r>
              <a:rPr lang="en-GB" dirty="0"/>
              <a:t>Transforming to Global Reference</a:t>
            </a:r>
          </a:p>
          <a:p>
            <a:r>
              <a:rPr lang="en-GB" dirty="0"/>
              <a:t>Kinematic Model -&gt; Kinematic Update</a:t>
            </a:r>
          </a:p>
          <a:p>
            <a:r>
              <a:rPr lang="en-GB" dirty="0"/>
              <a:t>An Exception (advanced)</a:t>
            </a:r>
          </a:p>
        </p:txBody>
      </p:sp>
    </p:spTree>
    <p:extLst>
      <p:ext uri="{BB962C8B-B14F-4D97-AF65-F5344CB8AC3E}">
        <p14:creationId xmlns:p14="http://schemas.microsoft.com/office/powerpoint/2010/main" val="1599363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A73B-FF24-40AD-BD21-B1A1686F3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Wheel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64044-A049-4735-8FDA-C48DC5FE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647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AF4EF2CB-157B-46B8-9C5C-89807D31EFE0}"/>
              </a:ext>
            </a:extLst>
          </p:cNvPr>
          <p:cNvSpPr/>
          <p:nvPr/>
        </p:nvSpPr>
        <p:spPr>
          <a:xfrm>
            <a:off x="4791725" y="2675569"/>
            <a:ext cx="1676400" cy="1676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7C1637-1532-4553-8F22-541A8C52C923}"/>
              </a:ext>
            </a:extLst>
          </p:cNvPr>
          <p:cNvSpPr/>
          <p:nvPr/>
        </p:nvSpPr>
        <p:spPr>
          <a:xfrm rot="16200000">
            <a:off x="5572775" y="2163973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A5E0AB-9480-4C1D-B139-FEEFA069D55D}"/>
              </a:ext>
            </a:extLst>
          </p:cNvPr>
          <p:cNvSpPr/>
          <p:nvPr/>
        </p:nvSpPr>
        <p:spPr>
          <a:xfrm rot="16200000">
            <a:off x="5572775" y="3951919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0A0A10-5DA4-48EC-B597-52B8351D6F84}"/>
              </a:ext>
            </a:extLst>
          </p:cNvPr>
          <p:cNvGrpSpPr/>
          <p:nvPr/>
        </p:nvGrpSpPr>
        <p:grpSpPr>
          <a:xfrm>
            <a:off x="5428235" y="935378"/>
            <a:ext cx="2838691" cy="2778180"/>
            <a:chOff x="4493644" y="3474330"/>
            <a:chExt cx="2838691" cy="277818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637CFBC-ED0E-44EE-8E00-084E091CEAE8}"/>
                </a:ext>
              </a:extLst>
            </p:cNvPr>
            <p:cNvCxnSpPr/>
            <p:nvPr/>
          </p:nvCxnSpPr>
          <p:spPr>
            <a:xfrm>
              <a:off x="4705825" y="6067844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5F51D37-EA32-4262-82C3-BD7FAEB3F99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4751" y="4944736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72B4E0-03EB-465A-808D-642CD795A933}"/>
                </a:ext>
              </a:extLst>
            </p:cNvPr>
            <p:cNvSpPr txBox="1"/>
            <p:nvPr/>
          </p:nvSpPr>
          <p:spPr>
            <a:xfrm>
              <a:off x="6907974" y="5883178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X</a:t>
              </a:r>
              <a:r>
                <a:rPr lang="en-GB" baseline="-25000" dirty="0"/>
                <a:t>R</a:t>
              </a:r>
              <a:r>
                <a:rPr lang="en-GB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432548-63D6-48D8-BB53-D7E694D0B10B}"/>
                </a:ext>
              </a:extLst>
            </p:cNvPr>
            <p:cNvSpPr txBox="1"/>
            <p:nvPr/>
          </p:nvSpPr>
          <p:spPr>
            <a:xfrm>
              <a:off x="4493644" y="3474330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  <a:r>
                <a:rPr lang="en-GB" baseline="-25000" dirty="0"/>
                <a:t>R</a:t>
              </a:r>
              <a:r>
                <a:rPr lang="en-GB" dirty="0"/>
                <a:t> 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695457-5EAF-4DED-9BAA-63F9A49508ED}"/>
              </a:ext>
            </a:extLst>
          </p:cNvPr>
          <p:cNvCxnSpPr>
            <a:stCxn id="13" idx="2"/>
          </p:cNvCxnSpPr>
          <p:nvPr/>
        </p:nvCxnSpPr>
        <p:spPr>
          <a:xfrm>
            <a:off x="6087125" y="4409119"/>
            <a:ext cx="0" cy="559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27C194E-213D-442D-B974-B3E9CC5ACFFA}"/>
              </a:ext>
            </a:extLst>
          </p:cNvPr>
          <p:cNvCxnSpPr>
            <a:stCxn id="13" idx="1"/>
          </p:cNvCxnSpPr>
          <p:nvPr/>
        </p:nvCxnSpPr>
        <p:spPr>
          <a:xfrm>
            <a:off x="5629925" y="4466269"/>
            <a:ext cx="0" cy="502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1AFE0A0-6A1D-4BEF-8F9C-43B767E894C9}"/>
              </a:ext>
            </a:extLst>
          </p:cNvPr>
          <p:cNvCxnSpPr>
            <a:cxnSpLocks/>
          </p:cNvCxnSpPr>
          <p:nvPr/>
        </p:nvCxnSpPr>
        <p:spPr>
          <a:xfrm flipH="1">
            <a:off x="5640415" y="4968607"/>
            <a:ext cx="458565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7A4C0C2-DE67-4A90-96C2-ADD7EB1F30A8}"/>
              </a:ext>
            </a:extLst>
          </p:cNvPr>
          <p:cNvSpPr txBox="1"/>
          <p:nvPr/>
        </p:nvSpPr>
        <p:spPr>
          <a:xfrm>
            <a:off x="4308301" y="5207472"/>
            <a:ext cx="30886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Angular Velocity, Wheel Radius</a:t>
            </a:r>
          </a:p>
          <a:p>
            <a:pPr algn="ctr"/>
            <a:r>
              <a:rPr lang="el-GR" i="1" dirty="0"/>
              <a:t>Φ</a:t>
            </a:r>
            <a:r>
              <a:rPr lang="en-GB" i="1" dirty="0"/>
              <a:t>, r</a:t>
            </a:r>
          </a:p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767DE1-AAF5-47A4-87B3-5358C9F52D52}"/>
              </a:ext>
            </a:extLst>
          </p:cNvPr>
          <p:cNvSpPr txBox="1"/>
          <p:nvPr/>
        </p:nvSpPr>
        <p:spPr>
          <a:xfrm>
            <a:off x="5378874" y="3549064"/>
            <a:ext cx="47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36A1F2D-4B3C-42F4-A8F7-BF2AEFB7E7BD}"/>
              </a:ext>
            </a:extLst>
          </p:cNvPr>
          <p:cNvCxnSpPr/>
          <p:nvPr/>
        </p:nvCxnSpPr>
        <p:spPr>
          <a:xfrm>
            <a:off x="6213513" y="4409119"/>
            <a:ext cx="10686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110819-AF01-40F0-9322-0A1AAABF0E83}"/>
              </a:ext>
            </a:extLst>
          </p:cNvPr>
          <p:cNvCxnSpPr>
            <a:cxnSpLocks/>
          </p:cNvCxnSpPr>
          <p:nvPr/>
        </p:nvCxnSpPr>
        <p:spPr>
          <a:xfrm flipH="1">
            <a:off x="3964235" y="4409119"/>
            <a:ext cx="10686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309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4DF036C-9906-40BE-95EB-20BDA4279767}"/>
              </a:ext>
            </a:extLst>
          </p:cNvPr>
          <p:cNvGrpSpPr/>
          <p:nvPr/>
        </p:nvGrpSpPr>
        <p:grpSpPr>
          <a:xfrm rot="19748981">
            <a:off x="3964235" y="935378"/>
            <a:ext cx="4302691" cy="5195426"/>
            <a:chOff x="3964235" y="935378"/>
            <a:chExt cx="4302691" cy="519542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4EF2CB-157B-46B8-9C5C-89807D31EFE0}"/>
                </a:ext>
              </a:extLst>
            </p:cNvPr>
            <p:cNvSpPr/>
            <p:nvPr/>
          </p:nvSpPr>
          <p:spPr>
            <a:xfrm>
              <a:off x="4791725" y="2675569"/>
              <a:ext cx="1676400" cy="1676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77C1637-1532-4553-8F22-541A8C52C923}"/>
                </a:ext>
              </a:extLst>
            </p:cNvPr>
            <p:cNvSpPr/>
            <p:nvPr/>
          </p:nvSpPr>
          <p:spPr>
            <a:xfrm rot="16200000">
              <a:off x="5572775" y="2163973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A5E0AB-9480-4C1D-B139-FEEFA069D55D}"/>
                </a:ext>
              </a:extLst>
            </p:cNvPr>
            <p:cNvSpPr/>
            <p:nvPr/>
          </p:nvSpPr>
          <p:spPr>
            <a:xfrm rot="16200000">
              <a:off x="5572775" y="3951919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70A0A10-5DA4-48EC-B597-52B8351D6F84}"/>
                </a:ext>
              </a:extLst>
            </p:cNvPr>
            <p:cNvGrpSpPr/>
            <p:nvPr/>
          </p:nvGrpSpPr>
          <p:grpSpPr>
            <a:xfrm>
              <a:off x="5428235" y="935378"/>
              <a:ext cx="2838691" cy="2778180"/>
              <a:chOff x="4493644" y="3474330"/>
              <a:chExt cx="2838691" cy="2778180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637CFBC-ED0E-44EE-8E00-084E091CEAE8}"/>
                  </a:ext>
                </a:extLst>
              </p:cNvPr>
              <p:cNvCxnSpPr/>
              <p:nvPr/>
            </p:nvCxnSpPr>
            <p:spPr>
              <a:xfrm>
                <a:off x="4705825" y="6067844"/>
                <a:ext cx="220214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5F51D37-EA32-4262-82C3-BD7FAEB3F99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04751" y="4944736"/>
                <a:ext cx="220214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72B4E0-03EB-465A-808D-642CD795A933}"/>
                  </a:ext>
                </a:extLst>
              </p:cNvPr>
              <p:cNvSpPr txBox="1"/>
              <p:nvPr/>
            </p:nvSpPr>
            <p:spPr>
              <a:xfrm>
                <a:off x="6907974" y="5883178"/>
                <a:ext cx="424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X</a:t>
                </a:r>
                <a:r>
                  <a:rPr lang="en-GB" baseline="-25000" dirty="0"/>
                  <a:t>R</a:t>
                </a:r>
                <a:r>
                  <a:rPr lang="en-GB" dirty="0"/>
                  <a:t>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432548-63D6-48D8-BB53-D7E694D0B10B}"/>
                  </a:ext>
                </a:extLst>
              </p:cNvPr>
              <p:cNvSpPr txBox="1"/>
              <p:nvPr/>
            </p:nvSpPr>
            <p:spPr>
              <a:xfrm>
                <a:off x="4493644" y="3474330"/>
                <a:ext cx="424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Y</a:t>
                </a:r>
                <a:r>
                  <a:rPr lang="en-GB" baseline="-25000" dirty="0"/>
                  <a:t>R</a:t>
                </a:r>
                <a:r>
                  <a:rPr lang="en-GB" dirty="0"/>
                  <a:t> </a:t>
                </a: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695457-5EAF-4DED-9BAA-63F9A49508ED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6087125" y="4409119"/>
              <a:ext cx="0" cy="5594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27C194E-213D-442D-B974-B3E9CC5ACFFA}"/>
                </a:ext>
              </a:extLst>
            </p:cNvPr>
            <p:cNvCxnSpPr>
              <a:stCxn id="13" idx="1"/>
            </p:cNvCxnSpPr>
            <p:nvPr/>
          </p:nvCxnSpPr>
          <p:spPr>
            <a:xfrm>
              <a:off x="5629925" y="4466269"/>
              <a:ext cx="0" cy="5023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1AFE0A0-6A1D-4BEF-8F9C-43B767E894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415" y="4968607"/>
              <a:ext cx="458565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A4C0C2-DE67-4A90-96C2-ADD7EB1F30A8}"/>
                </a:ext>
              </a:extLst>
            </p:cNvPr>
            <p:cNvSpPr txBox="1"/>
            <p:nvPr/>
          </p:nvSpPr>
          <p:spPr>
            <a:xfrm>
              <a:off x="4308300" y="5207474"/>
              <a:ext cx="308860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Angular Velocity, Wheel Radius</a:t>
              </a:r>
            </a:p>
            <a:p>
              <a:pPr algn="ctr"/>
              <a:r>
                <a:rPr lang="el-GR" i="1" dirty="0"/>
                <a:t>Φ</a:t>
              </a:r>
              <a:r>
                <a:rPr lang="en-GB" i="1" dirty="0"/>
                <a:t>, r</a:t>
              </a:r>
            </a:p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767DE1-AAF5-47A4-87B3-5358C9F52D52}"/>
                </a:ext>
              </a:extLst>
            </p:cNvPr>
            <p:cNvSpPr txBox="1"/>
            <p:nvPr/>
          </p:nvSpPr>
          <p:spPr>
            <a:xfrm>
              <a:off x="5378874" y="3549064"/>
              <a:ext cx="473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36A1F2D-4B3C-42F4-A8F7-BF2AEFB7E7BD}"/>
                </a:ext>
              </a:extLst>
            </p:cNvPr>
            <p:cNvCxnSpPr/>
            <p:nvPr/>
          </p:nvCxnSpPr>
          <p:spPr>
            <a:xfrm>
              <a:off x="6213513" y="4409119"/>
              <a:ext cx="1068636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5110819-AF01-40F0-9322-0A1AAABF0E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4235" y="4409119"/>
              <a:ext cx="1068636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F5F9E9-5A93-461E-AA3E-A5E943A70C4E}"/>
              </a:ext>
            </a:extLst>
          </p:cNvPr>
          <p:cNvGrpSpPr/>
          <p:nvPr/>
        </p:nvGrpSpPr>
        <p:grpSpPr>
          <a:xfrm>
            <a:off x="36812" y="859046"/>
            <a:ext cx="6338940" cy="6203816"/>
            <a:chOff x="4493644" y="3474330"/>
            <a:chExt cx="2838691" cy="277818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B4D32F-752E-48F8-9C78-849B6932BA1B}"/>
                </a:ext>
              </a:extLst>
            </p:cNvPr>
            <p:cNvCxnSpPr>
              <a:cxnSpLocks/>
            </p:cNvCxnSpPr>
            <p:nvPr/>
          </p:nvCxnSpPr>
          <p:spPr>
            <a:xfrm>
              <a:off x="4705825" y="6067844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1699115-65F2-45FF-9317-58B352DEBA7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4751" y="4944736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1E9247-C4E7-4179-B86E-00BF2B75D757}"/>
                </a:ext>
              </a:extLst>
            </p:cNvPr>
            <p:cNvSpPr txBox="1"/>
            <p:nvPr/>
          </p:nvSpPr>
          <p:spPr>
            <a:xfrm>
              <a:off x="6907974" y="5883178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30C837-899B-4D46-AEE0-F44809B58FC6}"/>
                </a:ext>
              </a:extLst>
            </p:cNvPr>
            <p:cNvSpPr txBox="1"/>
            <p:nvPr/>
          </p:nvSpPr>
          <p:spPr>
            <a:xfrm>
              <a:off x="4493644" y="3474330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689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AF4EF2CB-157B-46B8-9C5C-89807D31EFE0}"/>
              </a:ext>
            </a:extLst>
          </p:cNvPr>
          <p:cNvSpPr/>
          <p:nvPr/>
        </p:nvSpPr>
        <p:spPr>
          <a:xfrm>
            <a:off x="4791725" y="2675569"/>
            <a:ext cx="1676400" cy="1676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7C1637-1532-4553-8F22-541A8C52C923}"/>
              </a:ext>
            </a:extLst>
          </p:cNvPr>
          <p:cNvSpPr/>
          <p:nvPr/>
        </p:nvSpPr>
        <p:spPr>
          <a:xfrm rot="16200000">
            <a:off x="5572775" y="2163973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A5E0AB-9480-4C1D-B139-FEEFA069D55D}"/>
              </a:ext>
            </a:extLst>
          </p:cNvPr>
          <p:cNvSpPr/>
          <p:nvPr/>
        </p:nvSpPr>
        <p:spPr>
          <a:xfrm rot="16200000">
            <a:off x="5572775" y="3951919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0A0A10-5DA4-48EC-B597-52B8351D6F84}"/>
              </a:ext>
            </a:extLst>
          </p:cNvPr>
          <p:cNvGrpSpPr/>
          <p:nvPr/>
        </p:nvGrpSpPr>
        <p:grpSpPr>
          <a:xfrm>
            <a:off x="5428235" y="935378"/>
            <a:ext cx="2838691" cy="2778180"/>
            <a:chOff x="4493644" y="3474330"/>
            <a:chExt cx="2838691" cy="277818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637CFBC-ED0E-44EE-8E00-084E091CEAE8}"/>
                </a:ext>
              </a:extLst>
            </p:cNvPr>
            <p:cNvCxnSpPr/>
            <p:nvPr/>
          </p:nvCxnSpPr>
          <p:spPr>
            <a:xfrm>
              <a:off x="4705825" y="6067844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5F51D37-EA32-4262-82C3-BD7FAEB3F99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4751" y="4944736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72B4E0-03EB-465A-808D-642CD795A933}"/>
                </a:ext>
              </a:extLst>
            </p:cNvPr>
            <p:cNvSpPr txBox="1"/>
            <p:nvPr/>
          </p:nvSpPr>
          <p:spPr>
            <a:xfrm>
              <a:off x="6907974" y="5883178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X</a:t>
              </a:r>
              <a:r>
                <a:rPr lang="en-GB" baseline="-25000" dirty="0"/>
                <a:t>R</a:t>
              </a:r>
              <a:r>
                <a:rPr lang="en-GB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432548-63D6-48D8-BB53-D7E694D0B10B}"/>
                </a:ext>
              </a:extLst>
            </p:cNvPr>
            <p:cNvSpPr txBox="1"/>
            <p:nvPr/>
          </p:nvSpPr>
          <p:spPr>
            <a:xfrm>
              <a:off x="4493644" y="3474330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  <a:r>
                <a:rPr lang="en-GB" baseline="-25000" dirty="0"/>
                <a:t>R</a:t>
              </a:r>
              <a:r>
                <a:rPr lang="en-GB" dirty="0"/>
                <a:t> 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695457-5EAF-4DED-9BAA-63F9A49508ED}"/>
              </a:ext>
            </a:extLst>
          </p:cNvPr>
          <p:cNvCxnSpPr>
            <a:stCxn id="13" idx="2"/>
          </p:cNvCxnSpPr>
          <p:nvPr/>
        </p:nvCxnSpPr>
        <p:spPr>
          <a:xfrm>
            <a:off x="6087125" y="4409119"/>
            <a:ext cx="0" cy="559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27C194E-213D-442D-B974-B3E9CC5ACFFA}"/>
              </a:ext>
            </a:extLst>
          </p:cNvPr>
          <p:cNvCxnSpPr>
            <a:stCxn id="13" idx="1"/>
          </p:cNvCxnSpPr>
          <p:nvPr/>
        </p:nvCxnSpPr>
        <p:spPr>
          <a:xfrm>
            <a:off x="5629925" y="4466269"/>
            <a:ext cx="0" cy="502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1AFE0A0-6A1D-4BEF-8F9C-43B767E894C9}"/>
              </a:ext>
            </a:extLst>
          </p:cNvPr>
          <p:cNvCxnSpPr>
            <a:cxnSpLocks/>
          </p:cNvCxnSpPr>
          <p:nvPr/>
        </p:nvCxnSpPr>
        <p:spPr>
          <a:xfrm flipH="1">
            <a:off x="5640415" y="4968607"/>
            <a:ext cx="458565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7A4C0C2-DE67-4A90-96C2-ADD7EB1F30A8}"/>
              </a:ext>
            </a:extLst>
          </p:cNvPr>
          <p:cNvSpPr txBox="1"/>
          <p:nvPr/>
        </p:nvSpPr>
        <p:spPr>
          <a:xfrm>
            <a:off x="4308301" y="5207472"/>
            <a:ext cx="30886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Angular Velocity, Wheel Radius</a:t>
            </a:r>
          </a:p>
          <a:p>
            <a:pPr algn="ctr"/>
            <a:r>
              <a:rPr lang="el-GR" i="1" dirty="0"/>
              <a:t>Φ</a:t>
            </a:r>
            <a:r>
              <a:rPr lang="en-GB" i="1" dirty="0"/>
              <a:t>, r</a:t>
            </a:r>
          </a:p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767DE1-AAF5-47A4-87B3-5358C9F52D52}"/>
              </a:ext>
            </a:extLst>
          </p:cNvPr>
          <p:cNvSpPr txBox="1"/>
          <p:nvPr/>
        </p:nvSpPr>
        <p:spPr>
          <a:xfrm>
            <a:off x="5378874" y="3549064"/>
            <a:ext cx="47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36A1F2D-4B3C-42F4-A8F7-BF2AEFB7E7BD}"/>
              </a:ext>
            </a:extLst>
          </p:cNvPr>
          <p:cNvCxnSpPr/>
          <p:nvPr/>
        </p:nvCxnSpPr>
        <p:spPr>
          <a:xfrm>
            <a:off x="6213513" y="4409119"/>
            <a:ext cx="10686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110819-AF01-40F0-9322-0A1AAABF0E83}"/>
              </a:ext>
            </a:extLst>
          </p:cNvPr>
          <p:cNvCxnSpPr>
            <a:cxnSpLocks/>
          </p:cNvCxnSpPr>
          <p:nvPr/>
        </p:nvCxnSpPr>
        <p:spPr>
          <a:xfrm flipH="1">
            <a:off x="3964235" y="4409119"/>
            <a:ext cx="10686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255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AF4EF2CB-157B-46B8-9C5C-89807D31EFE0}"/>
              </a:ext>
            </a:extLst>
          </p:cNvPr>
          <p:cNvSpPr/>
          <p:nvPr/>
        </p:nvSpPr>
        <p:spPr>
          <a:xfrm>
            <a:off x="4791725" y="2675569"/>
            <a:ext cx="1676400" cy="1676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7C1637-1532-4553-8F22-541A8C52C923}"/>
              </a:ext>
            </a:extLst>
          </p:cNvPr>
          <p:cNvSpPr/>
          <p:nvPr/>
        </p:nvSpPr>
        <p:spPr>
          <a:xfrm rot="19444336">
            <a:off x="6353397" y="2548504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A5E0AB-9480-4C1D-B139-FEEFA069D55D}"/>
              </a:ext>
            </a:extLst>
          </p:cNvPr>
          <p:cNvSpPr/>
          <p:nvPr/>
        </p:nvSpPr>
        <p:spPr>
          <a:xfrm rot="16200000">
            <a:off x="5572775" y="3951919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37CFBC-ED0E-44EE-8E00-084E091CEAE8}"/>
              </a:ext>
            </a:extLst>
          </p:cNvPr>
          <p:cNvCxnSpPr/>
          <p:nvPr/>
        </p:nvCxnSpPr>
        <p:spPr>
          <a:xfrm>
            <a:off x="5640416" y="3528892"/>
            <a:ext cx="2202149" cy="0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F51D37-EA32-4262-82C3-BD7FAEB3F99A}"/>
              </a:ext>
            </a:extLst>
          </p:cNvPr>
          <p:cNvCxnSpPr>
            <a:cxnSpLocks/>
          </p:cNvCxnSpPr>
          <p:nvPr/>
        </p:nvCxnSpPr>
        <p:spPr>
          <a:xfrm rot="16200000">
            <a:off x="4539342" y="2405784"/>
            <a:ext cx="2202149" cy="0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72B4E0-03EB-465A-808D-642CD795A933}"/>
              </a:ext>
            </a:extLst>
          </p:cNvPr>
          <p:cNvSpPr txBox="1"/>
          <p:nvPr/>
        </p:nvSpPr>
        <p:spPr>
          <a:xfrm>
            <a:off x="7842565" y="3344226"/>
            <a:ext cx="424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  <a:r>
              <a:rPr lang="en-GB" baseline="-25000" dirty="0"/>
              <a:t>R</a:t>
            </a:r>
            <a:r>
              <a:rPr lang="en-GB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432548-63D6-48D8-BB53-D7E694D0B10B}"/>
              </a:ext>
            </a:extLst>
          </p:cNvPr>
          <p:cNvSpPr txBox="1"/>
          <p:nvPr/>
        </p:nvSpPr>
        <p:spPr>
          <a:xfrm>
            <a:off x="5428235" y="935378"/>
            <a:ext cx="424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  <a:r>
              <a:rPr lang="en-GB" baseline="-25000" dirty="0"/>
              <a:t>R</a:t>
            </a:r>
            <a:r>
              <a:rPr lang="en-GB" dirty="0"/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767DE1-AAF5-47A4-87B3-5358C9F52D52}"/>
              </a:ext>
            </a:extLst>
          </p:cNvPr>
          <p:cNvSpPr txBox="1"/>
          <p:nvPr/>
        </p:nvSpPr>
        <p:spPr>
          <a:xfrm>
            <a:off x="5378874" y="3549064"/>
            <a:ext cx="47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B966D7-DBF6-4B64-83A6-547F6E69ED2D}"/>
              </a:ext>
            </a:extLst>
          </p:cNvPr>
          <p:cNvSpPr/>
          <p:nvPr/>
        </p:nvSpPr>
        <p:spPr>
          <a:xfrm rot="12183142">
            <a:off x="4725593" y="2702890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B2F5CEE-7124-4258-93C4-DC4B0D337A70}"/>
              </a:ext>
            </a:extLst>
          </p:cNvPr>
          <p:cNvCxnSpPr>
            <a:cxnSpLocks/>
          </p:cNvCxnSpPr>
          <p:nvPr/>
        </p:nvCxnSpPr>
        <p:spPr>
          <a:xfrm>
            <a:off x="6471450" y="2995223"/>
            <a:ext cx="1068636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33EC83-875C-41DB-86D6-FA18CC9C4DA6}"/>
              </a:ext>
            </a:extLst>
          </p:cNvPr>
          <p:cNvCxnSpPr>
            <a:cxnSpLocks/>
          </p:cNvCxnSpPr>
          <p:nvPr/>
        </p:nvCxnSpPr>
        <p:spPr>
          <a:xfrm rot="5400000">
            <a:off x="5954269" y="3540022"/>
            <a:ext cx="1068636" cy="0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1FEFDD7-8A40-4BD0-A4CE-02B498B898C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456825" y="2972170"/>
            <a:ext cx="720820" cy="9462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8C8B226-7590-4299-B849-1D6FBA1B9A4D}"/>
              </a:ext>
            </a:extLst>
          </p:cNvPr>
          <p:cNvSpPr txBox="1"/>
          <p:nvPr/>
        </p:nvSpPr>
        <p:spPr>
          <a:xfrm>
            <a:off x="490194" y="348792"/>
            <a:ext cx="376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More Complex Platforms</a:t>
            </a:r>
          </a:p>
        </p:txBody>
      </p:sp>
    </p:spTree>
    <p:extLst>
      <p:ext uri="{BB962C8B-B14F-4D97-AF65-F5344CB8AC3E}">
        <p14:creationId xmlns:p14="http://schemas.microsoft.com/office/powerpoint/2010/main" val="909847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60BF3-1BA2-45E8-8997-6DF7BB3B3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7952"/>
            <a:ext cx="10515600" cy="2838852"/>
          </a:xfrm>
        </p:spPr>
        <p:txBody>
          <a:bodyPr/>
          <a:lstStyle/>
          <a:p>
            <a:r>
              <a:rPr lang="en-GB" dirty="0"/>
              <a:t>Holonomic Mobile Robot:</a:t>
            </a:r>
          </a:p>
          <a:p>
            <a:pPr lvl="1"/>
            <a:r>
              <a:rPr lang="en-GB" dirty="0">
                <a:hlinkClick r:id="rId3"/>
              </a:rPr>
              <a:t>https://www.youtube.com/watch?v=QNbblMEUm44</a:t>
            </a:r>
            <a:endParaRPr lang="en-GB" dirty="0"/>
          </a:p>
          <a:p>
            <a:endParaRPr lang="en-GB" dirty="0"/>
          </a:p>
          <a:p>
            <a:r>
              <a:rPr lang="en-GB" dirty="0"/>
              <a:t>Holonomic Conveyor Belt:</a:t>
            </a:r>
          </a:p>
          <a:p>
            <a:pPr lvl="1"/>
            <a:r>
              <a:rPr lang="en-GB" dirty="0">
                <a:hlinkClick r:id="rId4"/>
              </a:rPr>
              <a:t>https://www.youtube.com/watch?v=XAokGOEjAFs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945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B448-44F8-4C2F-B780-74BC2EDBE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Lecture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7E18-3CA2-49AA-B060-7F143715C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u="sng" dirty="0"/>
              <a:t>Kinematic Update</a:t>
            </a:r>
          </a:p>
          <a:p>
            <a:r>
              <a:rPr lang="en-GB" dirty="0"/>
              <a:t>Encoder Resolution</a:t>
            </a:r>
          </a:p>
          <a:p>
            <a:r>
              <a:rPr lang="en-GB" dirty="0"/>
              <a:t>Encoders and Distance</a:t>
            </a:r>
          </a:p>
          <a:p>
            <a:r>
              <a:rPr lang="en-GB" dirty="0"/>
              <a:t>Coordinate Systems</a:t>
            </a:r>
          </a:p>
          <a:p>
            <a:r>
              <a:rPr lang="en-GB" dirty="0"/>
              <a:t>Wheel Contributions</a:t>
            </a:r>
          </a:p>
          <a:p>
            <a:r>
              <a:rPr lang="en-GB" dirty="0"/>
              <a:t>Transforming to Global Reference</a:t>
            </a:r>
          </a:p>
          <a:p>
            <a:r>
              <a:rPr lang="en-GB" dirty="0"/>
              <a:t>Kinematic Model -&gt; Kinematic Update</a:t>
            </a:r>
          </a:p>
          <a:p>
            <a:r>
              <a:rPr lang="en-GB" dirty="0"/>
              <a:t>An Exception (advanced)</a:t>
            </a:r>
          </a:p>
        </p:txBody>
      </p:sp>
    </p:spTree>
    <p:extLst>
      <p:ext uri="{BB962C8B-B14F-4D97-AF65-F5344CB8AC3E}">
        <p14:creationId xmlns:p14="http://schemas.microsoft.com/office/powerpoint/2010/main" val="203825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AF4EF2CB-157B-46B8-9C5C-89807D31EFE0}"/>
              </a:ext>
            </a:extLst>
          </p:cNvPr>
          <p:cNvSpPr/>
          <p:nvPr/>
        </p:nvSpPr>
        <p:spPr>
          <a:xfrm>
            <a:off x="242135" y="3366666"/>
            <a:ext cx="3268482" cy="3268482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7C1637-1532-4553-8F22-541A8C52C923}"/>
              </a:ext>
            </a:extLst>
          </p:cNvPr>
          <p:cNvSpPr/>
          <p:nvPr/>
        </p:nvSpPr>
        <p:spPr>
          <a:xfrm rot="19224837">
            <a:off x="3190399" y="3098492"/>
            <a:ext cx="222851" cy="178280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A5E0AB-9480-4C1D-B139-FEEFA069D55D}"/>
              </a:ext>
            </a:extLst>
          </p:cNvPr>
          <p:cNvSpPr/>
          <p:nvPr/>
        </p:nvSpPr>
        <p:spPr>
          <a:xfrm rot="16200000">
            <a:off x="1764950" y="5855170"/>
            <a:ext cx="222851" cy="178280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37CFBC-ED0E-44EE-8E00-084E091CEAE8}"/>
              </a:ext>
            </a:extLst>
          </p:cNvPr>
          <p:cNvCxnSpPr>
            <a:cxnSpLocks/>
          </p:cNvCxnSpPr>
          <p:nvPr/>
        </p:nvCxnSpPr>
        <p:spPr>
          <a:xfrm>
            <a:off x="1896830" y="5030392"/>
            <a:ext cx="4293536" cy="0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F51D37-EA32-4262-82C3-BD7FAEB3F99A}"/>
              </a:ext>
            </a:extLst>
          </p:cNvPr>
          <p:cNvCxnSpPr>
            <a:cxnSpLocks/>
          </p:cNvCxnSpPr>
          <p:nvPr/>
        </p:nvCxnSpPr>
        <p:spPr>
          <a:xfrm rot="16200000">
            <a:off x="-249938" y="2840664"/>
            <a:ext cx="4293536" cy="0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72B4E0-03EB-465A-808D-642CD795A933}"/>
              </a:ext>
            </a:extLst>
          </p:cNvPr>
          <p:cNvSpPr txBox="1"/>
          <p:nvPr/>
        </p:nvSpPr>
        <p:spPr>
          <a:xfrm>
            <a:off x="6190367" y="4670348"/>
            <a:ext cx="827377" cy="72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  <a:r>
              <a:rPr lang="en-GB" baseline="-25000" dirty="0"/>
              <a:t>R</a:t>
            </a:r>
            <a:r>
              <a:rPr lang="en-GB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432548-63D6-48D8-BB53-D7E694D0B10B}"/>
              </a:ext>
            </a:extLst>
          </p:cNvPr>
          <p:cNvSpPr txBox="1"/>
          <p:nvPr/>
        </p:nvSpPr>
        <p:spPr>
          <a:xfrm>
            <a:off x="1483140" y="-26190"/>
            <a:ext cx="827377" cy="72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  <a:r>
              <a:rPr lang="en-GB" baseline="-25000" dirty="0"/>
              <a:t>R</a:t>
            </a:r>
            <a:r>
              <a:rPr lang="en-GB" dirty="0"/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767DE1-AAF5-47A4-87B3-5358C9F52D52}"/>
              </a:ext>
            </a:extLst>
          </p:cNvPr>
          <p:cNvSpPr txBox="1"/>
          <p:nvPr/>
        </p:nvSpPr>
        <p:spPr>
          <a:xfrm>
            <a:off x="1386901" y="5069722"/>
            <a:ext cx="923618" cy="7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B966D7-DBF6-4B64-83A6-547F6E69ED2D}"/>
              </a:ext>
            </a:extLst>
          </p:cNvPr>
          <p:cNvSpPr/>
          <p:nvPr/>
        </p:nvSpPr>
        <p:spPr>
          <a:xfrm rot="12183142">
            <a:off x="113197" y="3419933"/>
            <a:ext cx="222851" cy="178280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B2F5CEE-7124-4258-93C4-DC4B0D337A70}"/>
              </a:ext>
            </a:extLst>
          </p:cNvPr>
          <p:cNvCxnSpPr>
            <a:cxnSpLocks/>
          </p:cNvCxnSpPr>
          <p:nvPr/>
        </p:nvCxnSpPr>
        <p:spPr>
          <a:xfrm>
            <a:off x="3495066" y="3989896"/>
            <a:ext cx="2083523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33EC83-875C-41DB-86D6-FA18CC9C4DA6}"/>
              </a:ext>
            </a:extLst>
          </p:cNvPr>
          <p:cNvCxnSpPr>
            <a:cxnSpLocks/>
          </p:cNvCxnSpPr>
          <p:nvPr/>
        </p:nvCxnSpPr>
        <p:spPr>
          <a:xfrm rot="5400000">
            <a:off x="2431631" y="5052093"/>
            <a:ext cx="2083523" cy="0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1FEFDD7-8A40-4BD0-A4CE-02B498B898C3}"/>
              </a:ext>
            </a:extLst>
          </p:cNvPr>
          <p:cNvCxnSpPr>
            <a:cxnSpLocks/>
          </p:cNvCxnSpPr>
          <p:nvPr/>
        </p:nvCxnSpPr>
        <p:spPr>
          <a:xfrm>
            <a:off x="3453799" y="3996011"/>
            <a:ext cx="1525826" cy="17878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8D58AB-C1DE-48DA-8271-8E5223F900EA}"/>
              </a:ext>
            </a:extLst>
          </p:cNvPr>
          <p:cNvCxnSpPr>
            <a:cxnSpLocks/>
          </p:cNvCxnSpPr>
          <p:nvPr/>
        </p:nvCxnSpPr>
        <p:spPr>
          <a:xfrm flipV="1">
            <a:off x="1896830" y="4129242"/>
            <a:ext cx="1332166" cy="90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2EF718-8E7A-4F78-924F-FB19A7B332C5}"/>
              </a:ext>
            </a:extLst>
          </p:cNvPr>
          <p:cNvSpPr txBox="1"/>
          <p:nvPr/>
        </p:nvSpPr>
        <p:spPr>
          <a:xfrm>
            <a:off x="2145381" y="4110155"/>
            <a:ext cx="330271" cy="493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3168C07-E25E-4A89-8F3F-023ED8EE75B6}"/>
              </a:ext>
            </a:extLst>
          </p:cNvPr>
          <p:cNvSpPr/>
          <p:nvPr/>
        </p:nvSpPr>
        <p:spPr>
          <a:xfrm rot="1564923">
            <a:off x="2146377" y="4476837"/>
            <a:ext cx="740064" cy="74006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1093BC-B68A-4B6F-AB7C-475C242D38AD}"/>
              </a:ext>
            </a:extLst>
          </p:cNvPr>
          <p:cNvSpPr txBox="1"/>
          <p:nvPr/>
        </p:nvSpPr>
        <p:spPr>
          <a:xfrm>
            <a:off x="2851788" y="4372065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dirty="0"/>
              <a:t>α</a:t>
            </a:r>
            <a:endParaRPr lang="en-GB" sz="32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44424B5-1C00-445B-B8C3-F6206047E891}"/>
              </a:ext>
            </a:extLst>
          </p:cNvPr>
          <p:cNvCxnSpPr/>
          <p:nvPr/>
        </p:nvCxnSpPr>
        <p:spPr>
          <a:xfrm flipV="1">
            <a:off x="3228996" y="2941504"/>
            <a:ext cx="1849780" cy="11877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D672211-8C20-4C31-B576-2AF84B7A53D5}"/>
              </a:ext>
            </a:extLst>
          </p:cNvPr>
          <p:cNvCxnSpPr>
            <a:cxnSpLocks/>
          </p:cNvCxnSpPr>
          <p:nvPr/>
        </p:nvCxnSpPr>
        <p:spPr>
          <a:xfrm flipV="1">
            <a:off x="3411997" y="2341032"/>
            <a:ext cx="1699412" cy="16273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496AD678-845C-48B4-AD9F-D2B20549DA0A}"/>
              </a:ext>
            </a:extLst>
          </p:cNvPr>
          <p:cNvSpPr/>
          <p:nvPr/>
        </p:nvSpPr>
        <p:spPr>
          <a:xfrm rot="267455">
            <a:off x="4158271" y="2919929"/>
            <a:ext cx="565153" cy="56515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C43AB9-4515-4FD2-8B1A-21068CDACDC4}"/>
              </a:ext>
            </a:extLst>
          </p:cNvPr>
          <p:cNvSpPr/>
          <p:nvPr/>
        </p:nvSpPr>
        <p:spPr>
          <a:xfrm>
            <a:off x="4660051" y="2714155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222222"/>
                </a:solidFill>
                <a:latin typeface="arial" panose="020B0604020202020204" pitchFamily="34" charset="0"/>
              </a:rPr>
              <a:t>ß</a:t>
            </a:r>
            <a:endParaRPr lang="en-GB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EAF605-1E05-4300-80D1-C89B216467C3}"/>
              </a:ext>
            </a:extLst>
          </p:cNvPr>
          <p:cNvSpPr txBox="1"/>
          <p:nvPr/>
        </p:nvSpPr>
        <p:spPr>
          <a:xfrm>
            <a:off x="6415489" y="969484"/>
            <a:ext cx="486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sin(</a:t>
            </a:r>
            <a:r>
              <a:rPr lang="el-GR" dirty="0"/>
              <a:t>α</a:t>
            </a:r>
            <a:r>
              <a:rPr lang="en-GB" dirty="0"/>
              <a:t> +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ß )	-cos(</a:t>
            </a:r>
            <a:r>
              <a:rPr lang="el-GR" dirty="0"/>
              <a:t>α</a:t>
            </a:r>
            <a:r>
              <a:rPr lang="en-GB" dirty="0"/>
              <a:t> +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ß )	(-l)cos(ß)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F0B4F9-4002-4C5C-975D-48B757BBD985}"/>
              </a:ext>
            </a:extLst>
          </p:cNvPr>
          <p:cNvSpPr txBox="1"/>
          <p:nvPr/>
        </p:nvSpPr>
        <p:spPr>
          <a:xfrm>
            <a:off x="6016021" y="635375"/>
            <a:ext cx="399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latin typeface="Cambria Math" panose="02040503050406030204" pitchFamily="18" charset="0"/>
                <a:ea typeface="Cambria Math" panose="02040503050406030204" pitchFamily="18" charset="0"/>
              </a:rPr>
              <a:t>[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224531-812D-4CD2-AA64-F60E0F02A287}"/>
              </a:ext>
            </a:extLst>
          </p:cNvPr>
          <p:cNvSpPr txBox="1"/>
          <p:nvPr/>
        </p:nvSpPr>
        <p:spPr>
          <a:xfrm>
            <a:off x="11279321" y="635375"/>
            <a:ext cx="399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B03AD7B4-227C-430B-9015-DAA7D9B37F95}"/>
              </a:ext>
            </a:extLst>
          </p:cNvPr>
          <p:cNvSpPr/>
          <p:nvPr/>
        </p:nvSpPr>
        <p:spPr>
          <a:xfrm rot="5400000">
            <a:off x="6731273" y="1157407"/>
            <a:ext cx="369331" cy="1400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1ACF94D5-4F0F-4B0C-828D-6B54B6FB852E}"/>
              </a:ext>
            </a:extLst>
          </p:cNvPr>
          <p:cNvSpPr/>
          <p:nvPr/>
        </p:nvSpPr>
        <p:spPr>
          <a:xfrm rot="5400000">
            <a:off x="8662740" y="1157408"/>
            <a:ext cx="369331" cy="1400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048ED20B-35D4-4D12-8B2A-57B970D46AF9}"/>
              </a:ext>
            </a:extLst>
          </p:cNvPr>
          <p:cNvSpPr/>
          <p:nvPr/>
        </p:nvSpPr>
        <p:spPr>
          <a:xfrm rot="5400000">
            <a:off x="10594206" y="1157407"/>
            <a:ext cx="369331" cy="1400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F6B81B-BF0C-430B-A2BA-0128180224E9}"/>
              </a:ext>
            </a:extLst>
          </p:cNvPr>
          <p:cNvSpPr txBox="1"/>
          <p:nvPr/>
        </p:nvSpPr>
        <p:spPr>
          <a:xfrm>
            <a:off x="6439783" y="2134086"/>
            <a:ext cx="952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Maps to</a:t>
            </a:r>
          </a:p>
          <a:p>
            <a:pPr algn="ctr"/>
            <a:r>
              <a:rPr lang="en-GB" dirty="0"/>
              <a:t>X</a:t>
            </a:r>
            <a:endParaRPr lang="en-GB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51E2BD-300E-412F-B518-ED66C76F7019}"/>
              </a:ext>
            </a:extLst>
          </p:cNvPr>
          <p:cNvSpPr txBox="1"/>
          <p:nvPr/>
        </p:nvSpPr>
        <p:spPr>
          <a:xfrm>
            <a:off x="8371250" y="2123070"/>
            <a:ext cx="952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Maps to</a:t>
            </a:r>
          </a:p>
          <a:p>
            <a:pPr algn="ctr"/>
            <a:r>
              <a:rPr lang="en-GB" dirty="0"/>
              <a:t>Y</a:t>
            </a:r>
            <a:endParaRPr lang="en-GB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F2F5A8-B4B9-4383-B35D-E2086FBFEFB5}"/>
              </a:ext>
            </a:extLst>
          </p:cNvPr>
          <p:cNvSpPr txBox="1"/>
          <p:nvPr/>
        </p:nvSpPr>
        <p:spPr>
          <a:xfrm>
            <a:off x="10302717" y="2134085"/>
            <a:ext cx="952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Maps to</a:t>
            </a:r>
          </a:p>
          <a:p>
            <a:pPr algn="ctr"/>
            <a:r>
              <a:rPr lang="el-GR" dirty="0"/>
              <a:t>θ</a:t>
            </a:r>
            <a:endParaRPr lang="en-GB" dirty="0"/>
          </a:p>
          <a:p>
            <a:pPr algn="ctr"/>
            <a:endParaRPr lang="en-GB" baseline="-25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4EFA01-7F06-4034-B2A7-0EEB82282AB4}"/>
              </a:ext>
            </a:extLst>
          </p:cNvPr>
          <p:cNvSpPr txBox="1"/>
          <p:nvPr/>
        </p:nvSpPr>
        <p:spPr>
          <a:xfrm>
            <a:off x="4979625" y="5637367"/>
            <a:ext cx="365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791837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C3EAF605-1E05-4300-80D1-C89B216467C3}"/>
              </a:ext>
            </a:extLst>
          </p:cNvPr>
          <p:cNvSpPr txBox="1"/>
          <p:nvPr/>
        </p:nvSpPr>
        <p:spPr>
          <a:xfrm>
            <a:off x="6415489" y="969484"/>
            <a:ext cx="486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sin(</a:t>
            </a:r>
            <a:r>
              <a:rPr lang="el-GR" dirty="0"/>
              <a:t>α</a:t>
            </a:r>
            <a:r>
              <a:rPr lang="en-GB" dirty="0"/>
              <a:t> +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ß )	-cos(</a:t>
            </a:r>
            <a:r>
              <a:rPr lang="el-GR" dirty="0"/>
              <a:t>α</a:t>
            </a:r>
            <a:r>
              <a:rPr lang="en-GB" dirty="0"/>
              <a:t> +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ß )	(-l)cos(ß)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F0B4F9-4002-4C5C-975D-48B757BBD985}"/>
              </a:ext>
            </a:extLst>
          </p:cNvPr>
          <p:cNvSpPr txBox="1"/>
          <p:nvPr/>
        </p:nvSpPr>
        <p:spPr>
          <a:xfrm>
            <a:off x="6016021" y="635375"/>
            <a:ext cx="399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latin typeface="Cambria Math" panose="02040503050406030204" pitchFamily="18" charset="0"/>
                <a:ea typeface="Cambria Math" panose="02040503050406030204" pitchFamily="18" charset="0"/>
              </a:rPr>
              <a:t>[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224531-812D-4CD2-AA64-F60E0F02A287}"/>
              </a:ext>
            </a:extLst>
          </p:cNvPr>
          <p:cNvSpPr txBox="1"/>
          <p:nvPr/>
        </p:nvSpPr>
        <p:spPr>
          <a:xfrm>
            <a:off x="11279321" y="635375"/>
            <a:ext cx="399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B03AD7B4-227C-430B-9015-DAA7D9B37F95}"/>
              </a:ext>
            </a:extLst>
          </p:cNvPr>
          <p:cNvSpPr/>
          <p:nvPr/>
        </p:nvSpPr>
        <p:spPr>
          <a:xfrm rot="5400000">
            <a:off x="6731273" y="1157407"/>
            <a:ext cx="369331" cy="1400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1ACF94D5-4F0F-4B0C-828D-6B54B6FB852E}"/>
              </a:ext>
            </a:extLst>
          </p:cNvPr>
          <p:cNvSpPr/>
          <p:nvPr/>
        </p:nvSpPr>
        <p:spPr>
          <a:xfrm rot="5400000">
            <a:off x="8662740" y="1157408"/>
            <a:ext cx="369331" cy="1400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048ED20B-35D4-4D12-8B2A-57B970D46AF9}"/>
              </a:ext>
            </a:extLst>
          </p:cNvPr>
          <p:cNvSpPr/>
          <p:nvPr/>
        </p:nvSpPr>
        <p:spPr>
          <a:xfrm rot="5400000">
            <a:off x="10594206" y="1157407"/>
            <a:ext cx="369331" cy="1400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F6B81B-BF0C-430B-A2BA-0128180224E9}"/>
              </a:ext>
            </a:extLst>
          </p:cNvPr>
          <p:cNvSpPr txBox="1"/>
          <p:nvPr/>
        </p:nvSpPr>
        <p:spPr>
          <a:xfrm>
            <a:off x="6439783" y="2134086"/>
            <a:ext cx="952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Maps to</a:t>
            </a:r>
          </a:p>
          <a:p>
            <a:pPr algn="ctr"/>
            <a:r>
              <a:rPr lang="en-GB" dirty="0"/>
              <a:t>X</a:t>
            </a:r>
            <a:endParaRPr lang="en-GB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51E2BD-300E-412F-B518-ED66C76F7019}"/>
              </a:ext>
            </a:extLst>
          </p:cNvPr>
          <p:cNvSpPr txBox="1"/>
          <p:nvPr/>
        </p:nvSpPr>
        <p:spPr>
          <a:xfrm>
            <a:off x="8371250" y="2123070"/>
            <a:ext cx="952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Maps to</a:t>
            </a:r>
          </a:p>
          <a:p>
            <a:pPr algn="ctr"/>
            <a:r>
              <a:rPr lang="en-GB" dirty="0"/>
              <a:t>Y</a:t>
            </a:r>
            <a:endParaRPr lang="en-GB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F2F5A8-B4B9-4383-B35D-E2086FBFEFB5}"/>
              </a:ext>
            </a:extLst>
          </p:cNvPr>
          <p:cNvSpPr txBox="1"/>
          <p:nvPr/>
        </p:nvSpPr>
        <p:spPr>
          <a:xfrm>
            <a:off x="10302717" y="2134085"/>
            <a:ext cx="952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Maps to</a:t>
            </a:r>
          </a:p>
          <a:p>
            <a:pPr algn="ctr"/>
            <a:r>
              <a:rPr lang="el-GR" dirty="0"/>
              <a:t>θ</a:t>
            </a:r>
            <a:endParaRPr lang="en-GB" dirty="0"/>
          </a:p>
          <a:p>
            <a:pPr algn="ctr"/>
            <a:endParaRPr lang="en-GB" baseline="-25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FEF2E9-5444-4838-8415-FE1E86577A2D}"/>
              </a:ext>
            </a:extLst>
          </p:cNvPr>
          <p:cNvGrpSpPr/>
          <p:nvPr/>
        </p:nvGrpSpPr>
        <p:grpSpPr>
          <a:xfrm>
            <a:off x="174479" y="369469"/>
            <a:ext cx="6160219" cy="6258935"/>
            <a:chOff x="174480" y="1154150"/>
            <a:chExt cx="5387914" cy="547425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E3C749-C928-4B65-9B75-A49DF0D0DD4F}"/>
                </a:ext>
              </a:extLst>
            </p:cNvPr>
            <p:cNvSpPr/>
            <p:nvPr/>
          </p:nvSpPr>
          <p:spPr>
            <a:xfrm>
              <a:off x="174480" y="3852123"/>
              <a:ext cx="2599072" cy="2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1B926D4-3448-4D43-AB76-C1A2C8278EC5}"/>
                </a:ext>
              </a:extLst>
            </p:cNvPr>
            <p:cNvCxnSpPr/>
            <p:nvPr/>
          </p:nvCxnSpPr>
          <p:spPr>
            <a:xfrm>
              <a:off x="1490281" y="5175106"/>
              <a:ext cx="3414188" cy="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1B16C84-A541-41DF-BED4-BE48681DA2D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16812" y="3433851"/>
              <a:ext cx="3414188" cy="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ADCAFD2-09ED-4039-A6B2-24528E2A21C9}"/>
                </a:ext>
              </a:extLst>
            </p:cNvPr>
            <p:cNvSpPr/>
            <p:nvPr/>
          </p:nvSpPr>
          <p:spPr>
            <a:xfrm rot="16200000">
              <a:off x="1385411" y="3058950"/>
              <a:ext cx="177209" cy="141767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3857AFF-B465-4AE0-A85B-FA4989CC91C1}"/>
                </a:ext>
              </a:extLst>
            </p:cNvPr>
            <p:cNvSpPr/>
            <p:nvPr/>
          </p:nvSpPr>
          <p:spPr>
            <a:xfrm rot="16200000">
              <a:off x="1385411" y="5830962"/>
              <a:ext cx="177209" cy="141767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52038A3-7636-4F2E-B6B7-736B731997F1}"/>
                </a:ext>
              </a:extLst>
            </p:cNvPr>
            <p:cNvSpPr txBox="1"/>
            <p:nvPr/>
          </p:nvSpPr>
          <p:spPr>
            <a:xfrm>
              <a:off x="4904469" y="4888802"/>
              <a:ext cx="657925" cy="572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X</a:t>
              </a:r>
              <a:r>
                <a:rPr lang="en-GB" baseline="-25000" dirty="0"/>
                <a:t>R</a:t>
              </a:r>
              <a:r>
                <a:rPr lang="en-GB" dirty="0"/>
                <a:t>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96CEAC-9F77-4183-8554-9E54BABB73D8}"/>
                </a:ext>
              </a:extLst>
            </p:cNvPr>
            <p:cNvSpPr txBox="1"/>
            <p:nvPr/>
          </p:nvSpPr>
          <p:spPr>
            <a:xfrm>
              <a:off x="1161318" y="1154150"/>
              <a:ext cx="657925" cy="572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  <a:r>
                <a:rPr lang="en-GB" baseline="-25000" dirty="0"/>
                <a:t>R</a:t>
              </a:r>
              <a:r>
                <a:rPr lang="en-GB" dirty="0"/>
                <a:t>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9A3D1A3-0C77-4420-BDC0-8D0980901E81}"/>
                </a:ext>
              </a:extLst>
            </p:cNvPr>
            <p:cNvSpPr txBox="1"/>
            <p:nvPr/>
          </p:nvSpPr>
          <p:spPr>
            <a:xfrm>
              <a:off x="1084789" y="5206380"/>
              <a:ext cx="734453" cy="572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04CAB2C-128C-458E-BAC0-D5A9A3CF8DC3}"/>
                </a:ext>
              </a:extLst>
            </p:cNvPr>
            <p:cNvCxnSpPr/>
            <p:nvPr/>
          </p:nvCxnSpPr>
          <p:spPr>
            <a:xfrm>
              <a:off x="1590548" y="3737487"/>
              <a:ext cx="1656802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06AC43F-5510-4D5B-8365-563A473D193E}"/>
                </a:ext>
              </a:extLst>
            </p:cNvPr>
            <p:cNvCxnSpPr/>
            <p:nvPr/>
          </p:nvCxnSpPr>
          <p:spPr>
            <a:xfrm flipV="1">
              <a:off x="1621756" y="3852123"/>
              <a:ext cx="0" cy="12888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F41BB1E1-C2B3-4943-B0B8-C2ED67788ECA}"/>
                </a:ext>
              </a:extLst>
            </p:cNvPr>
            <p:cNvSpPr/>
            <p:nvPr/>
          </p:nvSpPr>
          <p:spPr>
            <a:xfrm>
              <a:off x="1120248" y="4736985"/>
              <a:ext cx="740064" cy="740064"/>
            </a:xfrm>
            <a:prstGeom prst="arc">
              <a:avLst>
                <a:gd name="adj1" fmla="val 16434044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D86435-BA09-4886-BD20-A397A3C50A06}"/>
                </a:ext>
              </a:extLst>
            </p:cNvPr>
            <p:cNvSpPr txBox="1"/>
            <p:nvPr/>
          </p:nvSpPr>
          <p:spPr>
            <a:xfrm>
              <a:off x="1621756" y="4047775"/>
              <a:ext cx="330271" cy="493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DF2ABFA-9C7C-4439-8599-EDA6FE6D006C}"/>
                </a:ext>
              </a:extLst>
            </p:cNvPr>
            <p:cNvSpPr txBox="1"/>
            <p:nvPr/>
          </p:nvSpPr>
          <p:spPr>
            <a:xfrm>
              <a:off x="1753230" y="440969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3200" dirty="0"/>
                <a:t>α</a:t>
              </a:r>
              <a:endParaRPr lang="en-GB" sz="32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2347427-C33B-4DA5-A2FD-A30A3418449E}"/>
                </a:ext>
              </a:extLst>
            </p:cNvPr>
            <p:cNvSpPr/>
            <p:nvPr/>
          </p:nvSpPr>
          <p:spPr>
            <a:xfrm>
              <a:off x="1288141" y="3002846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dirty="0">
                  <a:solidFill>
                    <a:srgbClr val="222222"/>
                  </a:solidFill>
                  <a:latin typeface="arial" panose="020B0604020202020204" pitchFamily="34" charset="0"/>
                </a:rPr>
                <a:t>ß</a:t>
              </a:r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26166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C3EAF605-1E05-4300-80D1-C89B216467C3}"/>
              </a:ext>
            </a:extLst>
          </p:cNvPr>
          <p:cNvSpPr txBox="1"/>
          <p:nvPr/>
        </p:nvSpPr>
        <p:spPr>
          <a:xfrm>
            <a:off x="6415489" y="969484"/>
            <a:ext cx="486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sin(</a:t>
            </a:r>
            <a:r>
              <a:rPr lang="el-GR" dirty="0"/>
              <a:t>α</a:t>
            </a:r>
            <a:r>
              <a:rPr lang="en-GB" dirty="0"/>
              <a:t> +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ß )	-cos(</a:t>
            </a:r>
            <a:r>
              <a:rPr lang="el-GR" dirty="0"/>
              <a:t>α</a:t>
            </a:r>
            <a:r>
              <a:rPr lang="en-GB" dirty="0"/>
              <a:t> +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ß )	(-l)cos(ß)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F0B4F9-4002-4C5C-975D-48B757BBD985}"/>
              </a:ext>
            </a:extLst>
          </p:cNvPr>
          <p:cNvSpPr txBox="1"/>
          <p:nvPr/>
        </p:nvSpPr>
        <p:spPr>
          <a:xfrm>
            <a:off x="6016021" y="635375"/>
            <a:ext cx="399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latin typeface="Cambria Math" panose="02040503050406030204" pitchFamily="18" charset="0"/>
                <a:ea typeface="Cambria Math" panose="02040503050406030204" pitchFamily="18" charset="0"/>
              </a:rPr>
              <a:t>[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224531-812D-4CD2-AA64-F60E0F02A287}"/>
              </a:ext>
            </a:extLst>
          </p:cNvPr>
          <p:cNvSpPr txBox="1"/>
          <p:nvPr/>
        </p:nvSpPr>
        <p:spPr>
          <a:xfrm>
            <a:off x="11279321" y="635375"/>
            <a:ext cx="399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B03AD7B4-227C-430B-9015-DAA7D9B37F95}"/>
              </a:ext>
            </a:extLst>
          </p:cNvPr>
          <p:cNvSpPr/>
          <p:nvPr/>
        </p:nvSpPr>
        <p:spPr>
          <a:xfrm rot="5400000">
            <a:off x="6731273" y="1157407"/>
            <a:ext cx="369331" cy="1400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1ACF94D5-4F0F-4B0C-828D-6B54B6FB852E}"/>
              </a:ext>
            </a:extLst>
          </p:cNvPr>
          <p:cNvSpPr/>
          <p:nvPr/>
        </p:nvSpPr>
        <p:spPr>
          <a:xfrm rot="5400000">
            <a:off x="8662740" y="1157408"/>
            <a:ext cx="369331" cy="1400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048ED20B-35D4-4D12-8B2A-57B970D46AF9}"/>
              </a:ext>
            </a:extLst>
          </p:cNvPr>
          <p:cNvSpPr/>
          <p:nvPr/>
        </p:nvSpPr>
        <p:spPr>
          <a:xfrm rot="5400000">
            <a:off x="10594206" y="1157407"/>
            <a:ext cx="369331" cy="1400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F6B81B-BF0C-430B-A2BA-0128180224E9}"/>
              </a:ext>
            </a:extLst>
          </p:cNvPr>
          <p:cNvSpPr txBox="1"/>
          <p:nvPr/>
        </p:nvSpPr>
        <p:spPr>
          <a:xfrm>
            <a:off x="6439783" y="2134086"/>
            <a:ext cx="952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Maps to</a:t>
            </a:r>
          </a:p>
          <a:p>
            <a:pPr algn="ctr"/>
            <a:r>
              <a:rPr lang="en-GB" dirty="0"/>
              <a:t>X</a:t>
            </a:r>
            <a:endParaRPr lang="en-GB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51E2BD-300E-412F-B518-ED66C76F7019}"/>
              </a:ext>
            </a:extLst>
          </p:cNvPr>
          <p:cNvSpPr txBox="1"/>
          <p:nvPr/>
        </p:nvSpPr>
        <p:spPr>
          <a:xfrm>
            <a:off x="8371250" y="2123070"/>
            <a:ext cx="952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Maps to</a:t>
            </a:r>
          </a:p>
          <a:p>
            <a:pPr algn="ctr"/>
            <a:r>
              <a:rPr lang="en-GB" dirty="0"/>
              <a:t>Y</a:t>
            </a:r>
            <a:endParaRPr lang="en-GB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F2F5A8-B4B9-4383-B35D-E2086FBFEFB5}"/>
              </a:ext>
            </a:extLst>
          </p:cNvPr>
          <p:cNvSpPr txBox="1"/>
          <p:nvPr/>
        </p:nvSpPr>
        <p:spPr>
          <a:xfrm>
            <a:off x="10302717" y="2134085"/>
            <a:ext cx="952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Maps to</a:t>
            </a:r>
          </a:p>
          <a:p>
            <a:pPr algn="ctr"/>
            <a:r>
              <a:rPr lang="el-GR" dirty="0"/>
              <a:t>θ</a:t>
            </a:r>
            <a:endParaRPr lang="en-GB" dirty="0"/>
          </a:p>
          <a:p>
            <a:pPr algn="ctr"/>
            <a:endParaRPr lang="en-GB" baseline="-2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CDDFB6-4192-4352-8C94-F3557DE104DB}"/>
              </a:ext>
            </a:extLst>
          </p:cNvPr>
          <p:cNvSpPr txBox="1"/>
          <p:nvPr/>
        </p:nvSpPr>
        <p:spPr>
          <a:xfrm>
            <a:off x="6554116" y="3473078"/>
            <a:ext cx="2467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dirty="0"/>
              <a:t>α</a:t>
            </a:r>
            <a:r>
              <a:rPr lang="en-GB" sz="3200" dirty="0"/>
              <a:t> = PI/2 (90</a:t>
            </a:r>
            <a:r>
              <a:rPr lang="en-GB" sz="3200" baseline="30000" dirty="0"/>
              <a:t>o</a:t>
            </a:r>
            <a:r>
              <a:rPr lang="en-GB" sz="3200" dirty="0"/>
              <a:t>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381A15-ABDB-4F4D-B403-9E63FC3F3331}"/>
              </a:ext>
            </a:extLst>
          </p:cNvPr>
          <p:cNvSpPr/>
          <p:nvPr/>
        </p:nvSpPr>
        <p:spPr>
          <a:xfrm>
            <a:off x="6573352" y="4211237"/>
            <a:ext cx="1013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222222"/>
                </a:solidFill>
                <a:latin typeface="arial" panose="020B0604020202020204" pitchFamily="34" charset="0"/>
              </a:rPr>
              <a:t>ß = 0</a:t>
            </a:r>
            <a:endParaRPr lang="en-GB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439AB1-35CC-4212-8B13-C3E9FE84FC95}"/>
              </a:ext>
            </a:extLst>
          </p:cNvPr>
          <p:cNvSpPr txBox="1"/>
          <p:nvPr/>
        </p:nvSpPr>
        <p:spPr>
          <a:xfrm>
            <a:off x="6554116" y="5058678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sin(</a:t>
            </a:r>
            <a:r>
              <a:rPr lang="en-GB" dirty="0"/>
              <a:t> PI/2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)	-cos(</a:t>
            </a:r>
            <a:r>
              <a:rPr lang="en-GB" dirty="0"/>
              <a:t>PI/2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)	(-l)cos(PI/2)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7C5AE5-7F4B-4739-A56D-D31E97388153}"/>
              </a:ext>
            </a:extLst>
          </p:cNvPr>
          <p:cNvSpPr txBox="1"/>
          <p:nvPr/>
        </p:nvSpPr>
        <p:spPr>
          <a:xfrm>
            <a:off x="6154648" y="4724569"/>
            <a:ext cx="399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latin typeface="Cambria Math" panose="02040503050406030204" pitchFamily="18" charset="0"/>
                <a:ea typeface="Cambria Math" panose="02040503050406030204" pitchFamily="18" charset="0"/>
              </a:rPr>
              <a:t>[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953489-44E8-46DB-A37A-F8A3769CA644}"/>
              </a:ext>
            </a:extLst>
          </p:cNvPr>
          <p:cNvSpPr txBox="1"/>
          <p:nvPr/>
        </p:nvSpPr>
        <p:spPr>
          <a:xfrm>
            <a:off x="11417948" y="4724569"/>
            <a:ext cx="399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BDC7BB-C17F-4E08-B14F-AE1B2A4668F3}"/>
              </a:ext>
            </a:extLst>
          </p:cNvPr>
          <p:cNvGrpSpPr/>
          <p:nvPr/>
        </p:nvGrpSpPr>
        <p:grpSpPr>
          <a:xfrm>
            <a:off x="174479" y="369469"/>
            <a:ext cx="6160219" cy="6258935"/>
            <a:chOff x="174480" y="1154150"/>
            <a:chExt cx="5387914" cy="54742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FFD6E1B-E8BC-45E2-8C36-DADC5CBEC7CC}"/>
                </a:ext>
              </a:extLst>
            </p:cNvPr>
            <p:cNvSpPr/>
            <p:nvPr/>
          </p:nvSpPr>
          <p:spPr>
            <a:xfrm>
              <a:off x="174480" y="3852123"/>
              <a:ext cx="2599072" cy="2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A23421-CCE6-49E3-8FFC-73970DC95A20}"/>
                </a:ext>
              </a:extLst>
            </p:cNvPr>
            <p:cNvCxnSpPr/>
            <p:nvPr/>
          </p:nvCxnSpPr>
          <p:spPr>
            <a:xfrm>
              <a:off x="1490281" y="5175106"/>
              <a:ext cx="3414188" cy="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64AE635-5C0A-4D4C-B869-1308BDCC0F3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16812" y="3433851"/>
              <a:ext cx="3414188" cy="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89E96CF-CC7D-4C65-AF47-75F86A0C2F82}"/>
                </a:ext>
              </a:extLst>
            </p:cNvPr>
            <p:cNvSpPr/>
            <p:nvPr/>
          </p:nvSpPr>
          <p:spPr>
            <a:xfrm rot="16200000">
              <a:off x="1385411" y="3058950"/>
              <a:ext cx="177209" cy="141767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1275D2F-F81D-4BFC-A758-549B4FEF4D0C}"/>
                </a:ext>
              </a:extLst>
            </p:cNvPr>
            <p:cNvSpPr/>
            <p:nvPr/>
          </p:nvSpPr>
          <p:spPr>
            <a:xfrm rot="16200000">
              <a:off x="1385411" y="5830962"/>
              <a:ext cx="177209" cy="141767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C6E3A67-7099-4C60-B21F-EE5BF71A0106}"/>
                </a:ext>
              </a:extLst>
            </p:cNvPr>
            <p:cNvSpPr txBox="1"/>
            <p:nvPr/>
          </p:nvSpPr>
          <p:spPr>
            <a:xfrm>
              <a:off x="4904469" y="4888802"/>
              <a:ext cx="657925" cy="572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X</a:t>
              </a:r>
              <a:r>
                <a:rPr lang="en-GB" baseline="-25000" dirty="0"/>
                <a:t>R</a:t>
              </a:r>
              <a:r>
                <a:rPr lang="en-GB" dirty="0"/>
                <a:t>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FD59AE-58F8-440E-9611-5A17A4B8F756}"/>
                </a:ext>
              </a:extLst>
            </p:cNvPr>
            <p:cNvSpPr txBox="1"/>
            <p:nvPr/>
          </p:nvSpPr>
          <p:spPr>
            <a:xfrm>
              <a:off x="1161318" y="1154150"/>
              <a:ext cx="657925" cy="572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  <a:r>
                <a:rPr lang="en-GB" baseline="-25000" dirty="0"/>
                <a:t>R</a:t>
              </a:r>
              <a:r>
                <a:rPr lang="en-GB" dirty="0"/>
                <a:t>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961FFA-E8B5-4129-91F3-6E96FD7EFC7F}"/>
                </a:ext>
              </a:extLst>
            </p:cNvPr>
            <p:cNvSpPr txBox="1"/>
            <p:nvPr/>
          </p:nvSpPr>
          <p:spPr>
            <a:xfrm>
              <a:off x="1084789" y="5206380"/>
              <a:ext cx="734453" cy="572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5151DC4-A85A-42D7-8DA0-C8ABBD674C44}"/>
                </a:ext>
              </a:extLst>
            </p:cNvPr>
            <p:cNvCxnSpPr/>
            <p:nvPr/>
          </p:nvCxnSpPr>
          <p:spPr>
            <a:xfrm>
              <a:off x="1590548" y="3737487"/>
              <a:ext cx="1656802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43D010A-EB58-40C0-8753-3FB483AE3318}"/>
                </a:ext>
              </a:extLst>
            </p:cNvPr>
            <p:cNvCxnSpPr/>
            <p:nvPr/>
          </p:nvCxnSpPr>
          <p:spPr>
            <a:xfrm flipV="1">
              <a:off x="1621756" y="3852123"/>
              <a:ext cx="0" cy="12888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D70C032B-8A10-45DF-B027-07800F1DEC67}"/>
                </a:ext>
              </a:extLst>
            </p:cNvPr>
            <p:cNvSpPr/>
            <p:nvPr/>
          </p:nvSpPr>
          <p:spPr>
            <a:xfrm>
              <a:off x="1120248" y="4736985"/>
              <a:ext cx="740064" cy="740064"/>
            </a:xfrm>
            <a:prstGeom prst="arc">
              <a:avLst>
                <a:gd name="adj1" fmla="val 16434044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4908D03-CE63-433B-86A0-F58E9177419C}"/>
                </a:ext>
              </a:extLst>
            </p:cNvPr>
            <p:cNvSpPr txBox="1"/>
            <p:nvPr/>
          </p:nvSpPr>
          <p:spPr>
            <a:xfrm>
              <a:off x="1621756" y="4047775"/>
              <a:ext cx="330271" cy="493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AB1DBB0-9972-41EA-8AA9-393D5D238F31}"/>
                </a:ext>
              </a:extLst>
            </p:cNvPr>
            <p:cNvSpPr txBox="1"/>
            <p:nvPr/>
          </p:nvSpPr>
          <p:spPr>
            <a:xfrm>
              <a:off x="1753230" y="440969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3200" dirty="0"/>
                <a:t>α</a:t>
              </a:r>
              <a:endParaRPr lang="en-GB" sz="3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005BDE3-47B0-4ACF-B61A-DE518AC69C9D}"/>
                </a:ext>
              </a:extLst>
            </p:cNvPr>
            <p:cNvSpPr/>
            <p:nvPr/>
          </p:nvSpPr>
          <p:spPr>
            <a:xfrm>
              <a:off x="1288141" y="3002846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dirty="0">
                  <a:solidFill>
                    <a:srgbClr val="222222"/>
                  </a:solidFill>
                  <a:latin typeface="arial" panose="020B0604020202020204" pitchFamily="34" charset="0"/>
                </a:rPr>
                <a:t>ß</a:t>
              </a:r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96203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C3EAF605-1E05-4300-80D1-C89B216467C3}"/>
              </a:ext>
            </a:extLst>
          </p:cNvPr>
          <p:cNvSpPr txBox="1"/>
          <p:nvPr/>
        </p:nvSpPr>
        <p:spPr>
          <a:xfrm>
            <a:off x="6415489" y="969484"/>
            <a:ext cx="486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sin(</a:t>
            </a:r>
            <a:r>
              <a:rPr lang="el-GR" dirty="0"/>
              <a:t>α</a:t>
            </a:r>
            <a:r>
              <a:rPr lang="en-GB" dirty="0"/>
              <a:t> +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ß )	-cos(</a:t>
            </a:r>
            <a:r>
              <a:rPr lang="el-GR" dirty="0"/>
              <a:t>α</a:t>
            </a:r>
            <a:r>
              <a:rPr lang="en-GB" dirty="0"/>
              <a:t> +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ß )	(-l)cos(ß)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F0B4F9-4002-4C5C-975D-48B757BBD985}"/>
              </a:ext>
            </a:extLst>
          </p:cNvPr>
          <p:cNvSpPr txBox="1"/>
          <p:nvPr/>
        </p:nvSpPr>
        <p:spPr>
          <a:xfrm>
            <a:off x="6016021" y="635375"/>
            <a:ext cx="399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latin typeface="Cambria Math" panose="02040503050406030204" pitchFamily="18" charset="0"/>
                <a:ea typeface="Cambria Math" panose="02040503050406030204" pitchFamily="18" charset="0"/>
              </a:rPr>
              <a:t>[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224531-812D-4CD2-AA64-F60E0F02A287}"/>
              </a:ext>
            </a:extLst>
          </p:cNvPr>
          <p:cNvSpPr txBox="1"/>
          <p:nvPr/>
        </p:nvSpPr>
        <p:spPr>
          <a:xfrm>
            <a:off x="11279321" y="635375"/>
            <a:ext cx="399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B03AD7B4-227C-430B-9015-DAA7D9B37F95}"/>
              </a:ext>
            </a:extLst>
          </p:cNvPr>
          <p:cNvSpPr/>
          <p:nvPr/>
        </p:nvSpPr>
        <p:spPr>
          <a:xfrm rot="5400000">
            <a:off x="6731273" y="1157407"/>
            <a:ext cx="369331" cy="1400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1ACF94D5-4F0F-4B0C-828D-6B54B6FB852E}"/>
              </a:ext>
            </a:extLst>
          </p:cNvPr>
          <p:cNvSpPr/>
          <p:nvPr/>
        </p:nvSpPr>
        <p:spPr>
          <a:xfrm rot="5400000">
            <a:off x="8662740" y="1157408"/>
            <a:ext cx="369331" cy="1400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048ED20B-35D4-4D12-8B2A-57B970D46AF9}"/>
              </a:ext>
            </a:extLst>
          </p:cNvPr>
          <p:cNvSpPr/>
          <p:nvPr/>
        </p:nvSpPr>
        <p:spPr>
          <a:xfrm rot="5400000">
            <a:off x="10594206" y="1157407"/>
            <a:ext cx="369331" cy="1400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F6B81B-BF0C-430B-A2BA-0128180224E9}"/>
              </a:ext>
            </a:extLst>
          </p:cNvPr>
          <p:cNvSpPr txBox="1"/>
          <p:nvPr/>
        </p:nvSpPr>
        <p:spPr>
          <a:xfrm>
            <a:off x="6439783" y="2134086"/>
            <a:ext cx="952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Maps to</a:t>
            </a:r>
          </a:p>
          <a:p>
            <a:pPr algn="ctr"/>
            <a:r>
              <a:rPr lang="en-GB" dirty="0"/>
              <a:t>X</a:t>
            </a:r>
            <a:endParaRPr lang="en-GB" baseline="-25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51E2BD-300E-412F-B518-ED66C76F7019}"/>
              </a:ext>
            </a:extLst>
          </p:cNvPr>
          <p:cNvSpPr txBox="1"/>
          <p:nvPr/>
        </p:nvSpPr>
        <p:spPr>
          <a:xfrm>
            <a:off x="8371250" y="2123070"/>
            <a:ext cx="952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Maps to</a:t>
            </a:r>
          </a:p>
          <a:p>
            <a:pPr algn="ctr"/>
            <a:r>
              <a:rPr lang="en-GB" dirty="0"/>
              <a:t>Y</a:t>
            </a:r>
            <a:endParaRPr lang="en-GB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F2F5A8-B4B9-4383-B35D-E2086FBFEFB5}"/>
              </a:ext>
            </a:extLst>
          </p:cNvPr>
          <p:cNvSpPr txBox="1"/>
          <p:nvPr/>
        </p:nvSpPr>
        <p:spPr>
          <a:xfrm>
            <a:off x="10302717" y="2134085"/>
            <a:ext cx="952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Maps to</a:t>
            </a:r>
          </a:p>
          <a:p>
            <a:pPr algn="ctr"/>
            <a:r>
              <a:rPr lang="el-GR" dirty="0"/>
              <a:t>θ</a:t>
            </a:r>
            <a:endParaRPr lang="en-GB" dirty="0"/>
          </a:p>
          <a:p>
            <a:pPr algn="ctr"/>
            <a:endParaRPr lang="en-GB" baseline="-2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CDDFB6-4192-4352-8C94-F3557DE104DB}"/>
              </a:ext>
            </a:extLst>
          </p:cNvPr>
          <p:cNvSpPr txBox="1"/>
          <p:nvPr/>
        </p:nvSpPr>
        <p:spPr>
          <a:xfrm>
            <a:off x="6554116" y="3473078"/>
            <a:ext cx="2467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dirty="0"/>
              <a:t>α</a:t>
            </a:r>
            <a:r>
              <a:rPr lang="en-GB" sz="3200" dirty="0"/>
              <a:t> = PI/2 (90</a:t>
            </a:r>
            <a:r>
              <a:rPr lang="en-GB" sz="3200" baseline="30000" dirty="0"/>
              <a:t>o</a:t>
            </a:r>
            <a:r>
              <a:rPr lang="en-GB" sz="3200" dirty="0"/>
              <a:t>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381A15-ABDB-4F4D-B403-9E63FC3F3331}"/>
              </a:ext>
            </a:extLst>
          </p:cNvPr>
          <p:cNvSpPr/>
          <p:nvPr/>
        </p:nvSpPr>
        <p:spPr>
          <a:xfrm>
            <a:off x="6573352" y="4211237"/>
            <a:ext cx="1013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222222"/>
                </a:solidFill>
                <a:latin typeface="arial" panose="020B0604020202020204" pitchFamily="34" charset="0"/>
              </a:rPr>
              <a:t>ß = 0</a:t>
            </a:r>
            <a:endParaRPr lang="en-GB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439AB1-35CC-4212-8B13-C3E9FE84FC95}"/>
              </a:ext>
            </a:extLst>
          </p:cNvPr>
          <p:cNvSpPr txBox="1"/>
          <p:nvPr/>
        </p:nvSpPr>
        <p:spPr>
          <a:xfrm>
            <a:off x="6554116" y="5058678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sin(</a:t>
            </a:r>
            <a:r>
              <a:rPr lang="en-GB" dirty="0"/>
              <a:t> PI/2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)	-cos(</a:t>
            </a:r>
            <a:r>
              <a:rPr lang="en-GB" dirty="0"/>
              <a:t>PI/2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)	(-l)cos(PI/2)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7C5AE5-7F4B-4739-A56D-D31E97388153}"/>
              </a:ext>
            </a:extLst>
          </p:cNvPr>
          <p:cNvSpPr txBox="1"/>
          <p:nvPr/>
        </p:nvSpPr>
        <p:spPr>
          <a:xfrm>
            <a:off x="6154648" y="4724569"/>
            <a:ext cx="399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latin typeface="Cambria Math" panose="02040503050406030204" pitchFamily="18" charset="0"/>
                <a:ea typeface="Cambria Math" panose="02040503050406030204" pitchFamily="18" charset="0"/>
              </a:rPr>
              <a:t>[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953489-44E8-46DB-A37A-F8A3769CA644}"/>
              </a:ext>
            </a:extLst>
          </p:cNvPr>
          <p:cNvSpPr txBox="1"/>
          <p:nvPr/>
        </p:nvSpPr>
        <p:spPr>
          <a:xfrm>
            <a:off x="11417948" y="4724569"/>
            <a:ext cx="399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868F1-8954-442D-A8C6-0FE22D1C3333}"/>
              </a:ext>
            </a:extLst>
          </p:cNvPr>
          <p:cNvSpPr txBox="1"/>
          <p:nvPr/>
        </p:nvSpPr>
        <p:spPr>
          <a:xfrm>
            <a:off x="6554116" y="6059503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1		         0		         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E4BCBD-3146-4B96-89F8-CD09B8EA6024}"/>
              </a:ext>
            </a:extLst>
          </p:cNvPr>
          <p:cNvSpPr txBox="1"/>
          <p:nvPr/>
        </p:nvSpPr>
        <p:spPr>
          <a:xfrm>
            <a:off x="6154648" y="5725394"/>
            <a:ext cx="399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latin typeface="Cambria Math" panose="02040503050406030204" pitchFamily="18" charset="0"/>
                <a:ea typeface="Cambria Math" panose="02040503050406030204" pitchFamily="18" charset="0"/>
              </a:rPr>
              <a:t>[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139B2D-B553-44B4-A5B8-6D474F8529B9}"/>
              </a:ext>
            </a:extLst>
          </p:cNvPr>
          <p:cNvSpPr txBox="1"/>
          <p:nvPr/>
        </p:nvSpPr>
        <p:spPr>
          <a:xfrm>
            <a:off x="11417948" y="5725394"/>
            <a:ext cx="399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BDC7BB-C17F-4E08-B14F-AE1B2A4668F3}"/>
              </a:ext>
            </a:extLst>
          </p:cNvPr>
          <p:cNvGrpSpPr/>
          <p:nvPr/>
        </p:nvGrpSpPr>
        <p:grpSpPr>
          <a:xfrm>
            <a:off x="174479" y="369469"/>
            <a:ext cx="6160219" cy="6258935"/>
            <a:chOff x="174480" y="1154150"/>
            <a:chExt cx="5387914" cy="54742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FFD6E1B-E8BC-45E2-8C36-DADC5CBEC7CC}"/>
                </a:ext>
              </a:extLst>
            </p:cNvPr>
            <p:cNvSpPr/>
            <p:nvPr/>
          </p:nvSpPr>
          <p:spPr>
            <a:xfrm>
              <a:off x="174480" y="3852123"/>
              <a:ext cx="2599072" cy="2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A23421-CCE6-49E3-8FFC-73970DC95A20}"/>
                </a:ext>
              </a:extLst>
            </p:cNvPr>
            <p:cNvCxnSpPr/>
            <p:nvPr/>
          </p:nvCxnSpPr>
          <p:spPr>
            <a:xfrm>
              <a:off x="1490281" y="5175106"/>
              <a:ext cx="3414188" cy="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64AE635-5C0A-4D4C-B869-1308BDCC0F3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16812" y="3433851"/>
              <a:ext cx="3414188" cy="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89E96CF-CC7D-4C65-AF47-75F86A0C2F82}"/>
                </a:ext>
              </a:extLst>
            </p:cNvPr>
            <p:cNvSpPr/>
            <p:nvPr/>
          </p:nvSpPr>
          <p:spPr>
            <a:xfrm rot="16200000">
              <a:off x="1385411" y="3058950"/>
              <a:ext cx="177209" cy="141767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1275D2F-F81D-4BFC-A758-549B4FEF4D0C}"/>
                </a:ext>
              </a:extLst>
            </p:cNvPr>
            <p:cNvSpPr/>
            <p:nvPr/>
          </p:nvSpPr>
          <p:spPr>
            <a:xfrm rot="16200000">
              <a:off x="1385411" y="5830962"/>
              <a:ext cx="177209" cy="141767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C6E3A67-7099-4C60-B21F-EE5BF71A0106}"/>
                </a:ext>
              </a:extLst>
            </p:cNvPr>
            <p:cNvSpPr txBox="1"/>
            <p:nvPr/>
          </p:nvSpPr>
          <p:spPr>
            <a:xfrm>
              <a:off x="4904469" y="4888802"/>
              <a:ext cx="657925" cy="572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X</a:t>
              </a:r>
              <a:r>
                <a:rPr lang="en-GB" baseline="-25000" dirty="0"/>
                <a:t>R</a:t>
              </a:r>
              <a:r>
                <a:rPr lang="en-GB" dirty="0"/>
                <a:t>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FD59AE-58F8-440E-9611-5A17A4B8F756}"/>
                </a:ext>
              </a:extLst>
            </p:cNvPr>
            <p:cNvSpPr txBox="1"/>
            <p:nvPr/>
          </p:nvSpPr>
          <p:spPr>
            <a:xfrm>
              <a:off x="1161318" y="1154150"/>
              <a:ext cx="657925" cy="572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  <a:r>
                <a:rPr lang="en-GB" baseline="-25000" dirty="0"/>
                <a:t>R</a:t>
              </a:r>
              <a:r>
                <a:rPr lang="en-GB" dirty="0"/>
                <a:t>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961FFA-E8B5-4129-91F3-6E96FD7EFC7F}"/>
                </a:ext>
              </a:extLst>
            </p:cNvPr>
            <p:cNvSpPr txBox="1"/>
            <p:nvPr/>
          </p:nvSpPr>
          <p:spPr>
            <a:xfrm>
              <a:off x="1084789" y="5206380"/>
              <a:ext cx="734453" cy="572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5151DC4-A85A-42D7-8DA0-C8ABBD674C44}"/>
                </a:ext>
              </a:extLst>
            </p:cNvPr>
            <p:cNvCxnSpPr/>
            <p:nvPr/>
          </p:nvCxnSpPr>
          <p:spPr>
            <a:xfrm>
              <a:off x="1590548" y="3737487"/>
              <a:ext cx="1656802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43D010A-EB58-40C0-8753-3FB483AE3318}"/>
                </a:ext>
              </a:extLst>
            </p:cNvPr>
            <p:cNvCxnSpPr/>
            <p:nvPr/>
          </p:nvCxnSpPr>
          <p:spPr>
            <a:xfrm flipV="1">
              <a:off x="1621756" y="3852123"/>
              <a:ext cx="0" cy="12888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D70C032B-8A10-45DF-B027-07800F1DEC67}"/>
                </a:ext>
              </a:extLst>
            </p:cNvPr>
            <p:cNvSpPr/>
            <p:nvPr/>
          </p:nvSpPr>
          <p:spPr>
            <a:xfrm>
              <a:off x="1120248" y="4736985"/>
              <a:ext cx="740064" cy="740064"/>
            </a:xfrm>
            <a:prstGeom prst="arc">
              <a:avLst>
                <a:gd name="adj1" fmla="val 16434044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4908D03-CE63-433B-86A0-F58E9177419C}"/>
                </a:ext>
              </a:extLst>
            </p:cNvPr>
            <p:cNvSpPr txBox="1"/>
            <p:nvPr/>
          </p:nvSpPr>
          <p:spPr>
            <a:xfrm>
              <a:off x="1621756" y="4047775"/>
              <a:ext cx="330271" cy="493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AB1DBB0-9972-41EA-8AA9-393D5D238F31}"/>
                </a:ext>
              </a:extLst>
            </p:cNvPr>
            <p:cNvSpPr txBox="1"/>
            <p:nvPr/>
          </p:nvSpPr>
          <p:spPr>
            <a:xfrm>
              <a:off x="1753230" y="440969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3200" dirty="0"/>
                <a:t>α</a:t>
              </a:r>
              <a:endParaRPr lang="en-GB" sz="3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005BDE3-47B0-4ACF-B61A-DE518AC69C9D}"/>
                </a:ext>
              </a:extLst>
            </p:cNvPr>
            <p:cNvSpPr/>
            <p:nvPr/>
          </p:nvSpPr>
          <p:spPr>
            <a:xfrm>
              <a:off x="1288141" y="3002846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dirty="0">
                  <a:solidFill>
                    <a:srgbClr val="222222"/>
                  </a:solidFill>
                  <a:latin typeface="arial" panose="020B0604020202020204" pitchFamily="34" charset="0"/>
                </a:rPr>
                <a:t>ß</a:t>
              </a:r>
              <a:endParaRPr lang="en-GB" sz="2800" dirty="0"/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837D0E9B-5B11-4494-8A28-D12A9EB7D609}"/>
              </a:ext>
            </a:extLst>
          </p:cNvPr>
          <p:cNvSpPr/>
          <p:nvPr/>
        </p:nvSpPr>
        <p:spPr>
          <a:xfrm rot="5400000">
            <a:off x="8631210" y="4073848"/>
            <a:ext cx="709644" cy="332286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8250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7B3AE-56F5-4B06-A3E0-0E5204CF3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( both wheels only contribute to X</a:t>
            </a:r>
            <a:r>
              <a:rPr lang="en-GB" baseline="-25000" dirty="0"/>
              <a:t>R</a:t>
            </a:r>
            <a:r>
              <a:rPr lang="en-GB" dirty="0"/>
              <a:t> translation, </a:t>
            </a:r>
            <a:r>
              <a:rPr lang="el-GR" dirty="0"/>
              <a:t>θ</a:t>
            </a:r>
            <a:r>
              <a:rPr lang="en-GB" baseline="-25000" dirty="0"/>
              <a:t>R </a:t>
            </a:r>
            <a:r>
              <a:rPr lang="en-GB" dirty="0"/>
              <a:t>rotation )</a:t>
            </a:r>
          </a:p>
        </p:txBody>
      </p:sp>
    </p:spTree>
    <p:extLst>
      <p:ext uri="{BB962C8B-B14F-4D97-AF65-F5344CB8AC3E}">
        <p14:creationId xmlns:p14="http://schemas.microsoft.com/office/powerpoint/2010/main" val="1514817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B448-44F8-4C2F-B780-74BC2EDBE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Lecture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7E18-3CA2-49AA-B060-7F143715C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trike="sngStrike" dirty="0"/>
              <a:t>Kinematic Update</a:t>
            </a:r>
          </a:p>
          <a:p>
            <a:r>
              <a:rPr lang="en-GB" strike="sngStrike" dirty="0"/>
              <a:t>Encoder Resolution</a:t>
            </a:r>
          </a:p>
          <a:p>
            <a:r>
              <a:rPr lang="en-GB" strike="sngStrike" dirty="0"/>
              <a:t>Encoders and Distance</a:t>
            </a:r>
          </a:p>
          <a:p>
            <a:r>
              <a:rPr lang="en-GB" strike="sngStrike" dirty="0"/>
              <a:t>Coordinate Systems</a:t>
            </a:r>
          </a:p>
          <a:p>
            <a:r>
              <a:rPr lang="en-GB" strike="sngStrike" dirty="0"/>
              <a:t>Wheel Contributions</a:t>
            </a:r>
          </a:p>
          <a:p>
            <a:r>
              <a:rPr lang="en-GB" u="sng" dirty="0"/>
              <a:t>Transforming to Global Reference</a:t>
            </a:r>
          </a:p>
          <a:p>
            <a:r>
              <a:rPr lang="en-GB" dirty="0"/>
              <a:t>Kinematic Model -&gt; Kinematic Update</a:t>
            </a:r>
          </a:p>
          <a:p>
            <a:r>
              <a:rPr lang="en-GB" dirty="0"/>
              <a:t>An Exception (advanced)</a:t>
            </a:r>
          </a:p>
        </p:txBody>
      </p:sp>
    </p:spTree>
    <p:extLst>
      <p:ext uri="{BB962C8B-B14F-4D97-AF65-F5344CB8AC3E}">
        <p14:creationId xmlns:p14="http://schemas.microsoft.com/office/powerpoint/2010/main" val="471058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7BB7-2844-4BFE-93D0-D9AA8A99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Transformation to Global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B6553-DFFA-43FE-B325-4BA244904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549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642B9A-3476-4FB6-BC8D-275026FE6CCD}"/>
              </a:ext>
            </a:extLst>
          </p:cNvPr>
          <p:cNvSpPr/>
          <p:nvPr/>
        </p:nvSpPr>
        <p:spPr>
          <a:xfrm>
            <a:off x="859317" y="2743200"/>
            <a:ext cx="4021156" cy="2820318"/>
          </a:xfrm>
          <a:custGeom>
            <a:avLst/>
            <a:gdLst>
              <a:gd name="connsiteX0" fmla="*/ 4021156 w 4021156"/>
              <a:gd name="connsiteY0" fmla="*/ 0 h 2820318"/>
              <a:gd name="connsiteX1" fmla="*/ 2379643 w 4021156"/>
              <a:gd name="connsiteY1" fmla="*/ 914400 h 2820318"/>
              <a:gd name="connsiteX2" fmla="*/ 1994053 w 4021156"/>
              <a:gd name="connsiteY2" fmla="*/ 2346593 h 2820318"/>
              <a:gd name="connsiteX3" fmla="*/ 0 w 4021156"/>
              <a:gd name="connsiteY3" fmla="*/ 2820318 h 282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1156" h="2820318">
                <a:moveTo>
                  <a:pt x="4021156" y="0"/>
                </a:moveTo>
                <a:cubicBezTo>
                  <a:pt x="3369325" y="261650"/>
                  <a:pt x="2717494" y="523301"/>
                  <a:pt x="2379643" y="914400"/>
                </a:cubicBezTo>
                <a:cubicBezTo>
                  <a:pt x="2041792" y="1305499"/>
                  <a:pt x="2390660" y="2028940"/>
                  <a:pt x="1994053" y="2346593"/>
                </a:cubicBezTo>
                <a:cubicBezTo>
                  <a:pt x="1597446" y="2664246"/>
                  <a:pt x="290111" y="2743200"/>
                  <a:pt x="0" y="2820318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831F85-EEC6-4F76-8234-E23A5B87D558}"/>
              </a:ext>
            </a:extLst>
          </p:cNvPr>
          <p:cNvGrpSpPr/>
          <p:nvPr/>
        </p:nvGrpSpPr>
        <p:grpSpPr>
          <a:xfrm rot="19713771">
            <a:off x="1672794" y="318432"/>
            <a:ext cx="5928156" cy="5195424"/>
            <a:chOff x="2338770" y="935378"/>
            <a:chExt cx="5928156" cy="519542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DE015C-43D5-4526-98F2-19CAA94C3971}"/>
                </a:ext>
              </a:extLst>
            </p:cNvPr>
            <p:cNvSpPr/>
            <p:nvPr/>
          </p:nvSpPr>
          <p:spPr>
            <a:xfrm>
              <a:off x="4791725" y="2675569"/>
              <a:ext cx="1676400" cy="1676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16C53B-26E2-40BB-AF54-3F996214C538}"/>
                </a:ext>
              </a:extLst>
            </p:cNvPr>
            <p:cNvSpPr/>
            <p:nvPr/>
          </p:nvSpPr>
          <p:spPr>
            <a:xfrm rot="16200000">
              <a:off x="5572775" y="2163973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59655B-FC04-4A70-B7D7-7C852A7AF220}"/>
                </a:ext>
              </a:extLst>
            </p:cNvPr>
            <p:cNvSpPr/>
            <p:nvPr/>
          </p:nvSpPr>
          <p:spPr>
            <a:xfrm rot="16200000">
              <a:off x="5572775" y="3951919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ACCC22-4E04-43F5-9FB7-3DB6D8C04AD6}"/>
                </a:ext>
              </a:extLst>
            </p:cNvPr>
            <p:cNvGrpSpPr/>
            <p:nvPr/>
          </p:nvGrpSpPr>
          <p:grpSpPr>
            <a:xfrm>
              <a:off x="5428235" y="935378"/>
              <a:ext cx="2838691" cy="2778180"/>
              <a:chOff x="4493644" y="3474330"/>
              <a:chExt cx="2838691" cy="2778180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C42ADA9-53AE-4B80-BB49-3B7463F2AAF9}"/>
                  </a:ext>
                </a:extLst>
              </p:cNvPr>
              <p:cNvCxnSpPr/>
              <p:nvPr/>
            </p:nvCxnSpPr>
            <p:spPr>
              <a:xfrm>
                <a:off x="4705825" y="6067844"/>
                <a:ext cx="220214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01EE613-0712-48B4-94A4-8C5E282D871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04751" y="4944736"/>
                <a:ext cx="220214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66DC37-3B25-48A8-AD99-741CC92EA01C}"/>
                  </a:ext>
                </a:extLst>
              </p:cNvPr>
              <p:cNvSpPr txBox="1"/>
              <p:nvPr/>
            </p:nvSpPr>
            <p:spPr>
              <a:xfrm>
                <a:off x="6907974" y="5883178"/>
                <a:ext cx="424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X</a:t>
                </a:r>
                <a:r>
                  <a:rPr lang="en-GB" baseline="-25000" dirty="0"/>
                  <a:t>R</a:t>
                </a:r>
                <a:r>
                  <a:rPr lang="en-GB" dirty="0"/>
                  <a:t> 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0FA89C-CE09-4286-B4FF-D47427845838}"/>
                  </a:ext>
                </a:extLst>
              </p:cNvPr>
              <p:cNvSpPr txBox="1"/>
              <p:nvPr/>
            </p:nvSpPr>
            <p:spPr>
              <a:xfrm>
                <a:off x="4493644" y="3474330"/>
                <a:ext cx="424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Y</a:t>
                </a:r>
                <a:r>
                  <a:rPr lang="en-GB" baseline="-25000" dirty="0"/>
                  <a:t>R</a:t>
                </a:r>
                <a:r>
                  <a:rPr lang="en-GB" dirty="0"/>
                  <a:t> 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473E108-D735-4BCC-A5FC-7A8F241AB55D}"/>
                </a:ext>
              </a:extLst>
            </p:cNvPr>
            <p:cNvCxnSpPr/>
            <p:nvPr/>
          </p:nvCxnSpPr>
          <p:spPr>
            <a:xfrm flipV="1">
              <a:off x="4329629" y="2564023"/>
              <a:ext cx="0" cy="96486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6D2B347-88DC-406A-B347-B29D05FB9587}"/>
                </a:ext>
              </a:extLst>
            </p:cNvPr>
            <p:cNvCxnSpPr/>
            <p:nvPr/>
          </p:nvCxnSpPr>
          <p:spPr>
            <a:xfrm>
              <a:off x="4076241" y="2597074"/>
              <a:ext cx="1096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3180A0B-5D53-4D2C-A80D-BE785539E6F0}"/>
                </a:ext>
              </a:extLst>
            </p:cNvPr>
            <p:cNvCxnSpPr/>
            <p:nvPr/>
          </p:nvCxnSpPr>
          <p:spPr>
            <a:xfrm flipH="1">
              <a:off x="4076241" y="3517876"/>
              <a:ext cx="15641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4DFF33-4502-4480-8F6D-1E81814F0EB1}"/>
                </a:ext>
              </a:extLst>
            </p:cNvPr>
            <p:cNvSpPr txBox="1"/>
            <p:nvPr/>
          </p:nvSpPr>
          <p:spPr>
            <a:xfrm>
              <a:off x="2338770" y="2861791"/>
              <a:ext cx="1859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Wheel Separation</a:t>
              </a:r>
            </a:p>
            <a:p>
              <a:pPr algn="ctr"/>
              <a:r>
                <a:rPr lang="en-GB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9E552D0-52BF-4DB0-95A4-90D4BBB6DAB9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6087125" y="4409119"/>
              <a:ext cx="0" cy="5594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65D2CE3-3B18-45F9-999E-4C579B8691D1}"/>
                </a:ext>
              </a:extLst>
            </p:cNvPr>
            <p:cNvCxnSpPr>
              <a:stCxn id="7" idx="1"/>
            </p:cNvCxnSpPr>
            <p:nvPr/>
          </p:nvCxnSpPr>
          <p:spPr>
            <a:xfrm>
              <a:off x="5629925" y="4466269"/>
              <a:ext cx="0" cy="5023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5BDB703-47DC-4F63-8287-45A9A349B0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415" y="4968607"/>
              <a:ext cx="458565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7D89AD-539D-446F-B255-54C8DC564E73}"/>
                </a:ext>
              </a:extLst>
            </p:cNvPr>
            <p:cNvSpPr txBox="1"/>
            <p:nvPr/>
          </p:nvSpPr>
          <p:spPr>
            <a:xfrm>
              <a:off x="4308299" y="5207472"/>
              <a:ext cx="308860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Angular Velocity, Wheel Radius</a:t>
              </a:r>
            </a:p>
            <a:p>
              <a:pPr algn="ctr"/>
              <a:r>
                <a:rPr lang="el-GR" i="1" dirty="0"/>
                <a:t>Φ</a:t>
              </a:r>
              <a:r>
                <a:rPr lang="en-GB" i="1" dirty="0"/>
                <a:t>, r</a:t>
              </a:r>
            </a:p>
            <a:p>
              <a:pPr algn="ctr"/>
              <a:endParaRPr lang="en-GB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C66685-EF75-4F31-B576-A2AFC79AE227}"/>
              </a:ext>
            </a:extLst>
          </p:cNvPr>
          <p:cNvGrpSpPr/>
          <p:nvPr/>
        </p:nvGrpSpPr>
        <p:grpSpPr>
          <a:xfrm>
            <a:off x="224034" y="380070"/>
            <a:ext cx="6338940" cy="6203816"/>
            <a:chOff x="4493644" y="3474330"/>
            <a:chExt cx="2838691" cy="277818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AB2767-A91F-477B-B51E-F8D831429C43}"/>
                </a:ext>
              </a:extLst>
            </p:cNvPr>
            <p:cNvCxnSpPr>
              <a:cxnSpLocks/>
            </p:cNvCxnSpPr>
            <p:nvPr/>
          </p:nvCxnSpPr>
          <p:spPr>
            <a:xfrm>
              <a:off x="4705825" y="6067844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BB1CC5-D774-48E2-8E89-D5607D637C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4751" y="4944736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958E33-94DB-49B7-B5A9-22B05BAC8268}"/>
                </a:ext>
              </a:extLst>
            </p:cNvPr>
            <p:cNvSpPr txBox="1"/>
            <p:nvPr/>
          </p:nvSpPr>
          <p:spPr>
            <a:xfrm>
              <a:off x="6907974" y="5883178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29CCE2-6C60-4A25-AF49-B31722E664D9}"/>
                </a:ext>
              </a:extLst>
            </p:cNvPr>
            <p:cNvSpPr txBox="1"/>
            <p:nvPr/>
          </p:nvSpPr>
          <p:spPr>
            <a:xfrm>
              <a:off x="4493644" y="3474330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FF3A621-805A-467F-BE9A-1904C5A93F12}"/>
              </a:ext>
            </a:extLst>
          </p:cNvPr>
          <p:cNvSpPr txBox="1"/>
          <p:nvPr/>
        </p:nvSpPr>
        <p:spPr>
          <a:xfrm>
            <a:off x="8263593" y="1660975"/>
            <a:ext cx="1376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Local (robot)</a:t>
            </a:r>
          </a:p>
          <a:p>
            <a:pPr algn="ctr"/>
            <a:r>
              <a:rPr lang="en-GB" dirty="0"/>
              <a:t>Reference</a:t>
            </a:r>
          </a:p>
          <a:p>
            <a:pPr algn="ctr"/>
            <a:r>
              <a:rPr lang="en-GB" dirty="0"/>
              <a:t>Frame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C72779F8-6A3F-4B2E-A3D9-8D650A803743}"/>
              </a:ext>
            </a:extLst>
          </p:cNvPr>
          <p:cNvSpPr/>
          <p:nvPr/>
        </p:nvSpPr>
        <p:spPr>
          <a:xfrm>
            <a:off x="7673267" y="505856"/>
            <a:ext cx="527285" cy="32335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8D9EE0-5203-4679-8B88-FDE0EE168F70}"/>
              </a:ext>
            </a:extLst>
          </p:cNvPr>
          <p:cNvSpPr txBox="1"/>
          <p:nvPr/>
        </p:nvSpPr>
        <p:spPr>
          <a:xfrm>
            <a:off x="10281927" y="2895665"/>
            <a:ext cx="1648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Global (inertial)</a:t>
            </a:r>
          </a:p>
          <a:p>
            <a:pPr algn="ctr"/>
            <a:r>
              <a:rPr lang="en-GB" dirty="0"/>
              <a:t>Reference</a:t>
            </a:r>
          </a:p>
          <a:p>
            <a:pPr algn="ctr"/>
            <a:r>
              <a:rPr lang="en-GB" dirty="0"/>
              <a:t>Frame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C590D106-4CA7-45F7-B468-897A283CEBD6}"/>
              </a:ext>
            </a:extLst>
          </p:cNvPr>
          <p:cNvSpPr/>
          <p:nvPr/>
        </p:nvSpPr>
        <p:spPr>
          <a:xfrm>
            <a:off x="9696182" y="413014"/>
            <a:ext cx="527285" cy="58886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7BABE8-E658-466E-AB5B-E5A6AED0F6C4}"/>
              </a:ext>
            </a:extLst>
          </p:cNvPr>
          <p:cNvSpPr/>
          <p:nvPr/>
        </p:nvSpPr>
        <p:spPr>
          <a:xfrm>
            <a:off x="6450345" y="1902435"/>
            <a:ext cx="9447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3200" dirty="0"/>
              <a:t>θ</a:t>
            </a:r>
            <a:endParaRPr lang="en-GB" sz="32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A74A169-1E6B-4312-8F80-691A492D2479}"/>
              </a:ext>
            </a:extLst>
          </p:cNvPr>
          <p:cNvCxnSpPr/>
          <p:nvPr/>
        </p:nvCxnSpPr>
        <p:spPr>
          <a:xfrm>
            <a:off x="4905861" y="2717700"/>
            <a:ext cx="179942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E6FFE36E-8496-434C-9A02-ABEFB6534302}"/>
              </a:ext>
            </a:extLst>
          </p:cNvPr>
          <p:cNvSpPr/>
          <p:nvPr/>
        </p:nvSpPr>
        <p:spPr>
          <a:xfrm rot="1169255">
            <a:off x="5532616" y="2015626"/>
            <a:ext cx="959750" cy="959750"/>
          </a:xfrm>
          <a:prstGeom prst="arc">
            <a:avLst/>
          </a:prstGeom>
          <a:ln>
            <a:solidFill>
              <a:srgbClr val="84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196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6C39FEF9-0A6F-4EE0-B967-0605F46F6E9D}"/>
              </a:ext>
            </a:extLst>
          </p:cNvPr>
          <p:cNvSpPr txBox="1"/>
          <p:nvPr/>
        </p:nvSpPr>
        <p:spPr>
          <a:xfrm>
            <a:off x="8628721" y="1554389"/>
            <a:ext cx="3359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cos(</a:t>
            </a:r>
            <a:r>
              <a:rPr lang="el-GR" dirty="0"/>
              <a:t>θ</a:t>
            </a:r>
            <a:r>
              <a:rPr lang="en-GB" dirty="0"/>
              <a:t>)	-sin(</a:t>
            </a:r>
            <a:r>
              <a:rPr lang="el-GR" dirty="0"/>
              <a:t>θ</a:t>
            </a:r>
            <a:r>
              <a:rPr lang="en-GB" dirty="0"/>
              <a:t>)	  0</a:t>
            </a:r>
          </a:p>
          <a:p>
            <a:r>
              <a:rPr lang="en-GB" dirty="0"/>
              <a:t> sin(</a:t>
            </a:r>
            <a:r>
              <a:rPr lang="el-GR" dirty="0"/>
              <a:t>θ</a:t>
            </a:r>
            <a:r>
              <a:rPr lang="en-GB" dirty="0"/>
              <a:t>)	 cos(</a:t>
            </a:r>
            <a:r>
              <a:rPr lang="el-GR" dirty="0"/>
              <a:t>θ</a:t>
            </a:r>
            <a:r>
              <a:rPr lang="en-GB" dirty="0"/>
              <a:t>)	  0</a:t>
            </a:r>
          </a:p>
          <a:p>
            <a:r>
              <a:rPr lang="en-GB" dirty="0"/>
              <a:t>   0	    0	  1</a:t>
            </a:r>
          </a:p>
          <a:p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Double Bracket 1">
            <a:extLst>
              <a:ext uri="{FF2B5EF4-FFF2-40B4-BE49-F238E27FC236}">
                <a16:creationId xmlns:a16="http://schemas.microsoft.com/office/drawing/2014/main" id="{95E28F1D-F9CB-4EAF-98A1-A0D830486302}"/>
              </a:ext>
            </a:extLst>
          </p:cNvPr>
          <p:cNvSpPr/>
          <p:nvPr/>
        </p:nvSpPr>
        <p:spPr>
          <a:xfrm>
            <a:off x="8595680" y="1554389"/>
            <a:ext cx="2307597" cy="932821"/>
          </a:xfrm>
          <a:prstGeom prst="bracketPair">
            <a:avLst>
              <a:gd name="adj" fmla="val 610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648F57-0D55-4902-9D1C-E6E34DBE2495}"/>
              </a:ext>
            </a:extLst>
          </p:cNvPr>
          <p:cNvSpPr txBox="1"/>
          <p:nvPr/>
        </p:nvSpPr>
        <p:spPr>
          <a:xfrm>
            <a:off x="8628721" y="705080"/>
            <a:ext cx="234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Transformation Matrix: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037EE-2E89-4F3B-A8F3-79CD8A581654}"/>
              </a:ext>
            </a:extLst>
          </p:cNvPr>
          <p:cNvGrpSpPr/>
          <p:nvPr/>
        </p:nvGrpSpPr>
        <p:grpSpPr>
          <a:xfrm rot="19713771">
            <a:off x="1672794" y="318432"/>
            <a:ext cx="5928156" cy="5195424"/>
            <a:chOff x="2338770" y="935378"/>
            <a:chExt cx="5928156" cy="519542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33F0C87-7D61-48F1-90D2-FB5D137C3E6F}"/>
                </a:ext>
              </a:extLst>
            </p:cNvPr>
            <p:cNvSpPr/>
            <p:nvPr/>
          </p:nvSpPr>
          <p:spPr>
            <a:xfrm>
              <a:off x="4791725" y="2675569"/>
              <a:ext cx="1676400" cy="1676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3169FA-B6DF-437E-89B6-DCCA4E28A37A}"/>
                </a:ext>
              </a:extLst>
            </p:cNvPr>
            <p:cNvSpPr/>
            <p:nvPr/>
          </p:nvSpPr>
          <p:spPr>
            <a:xfrm rot="16200000">
              <a:off x="5572775" y="2163973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3E1264-E6F4-4177-AD35-2E3D104583D3}"/>
                </a:ext>
              </a:extLst>
            </p:cNvPr>
            <p:cNvSpPr/>
            <p:nvPr/>
          </p:nvSpPr>
          <p:spPr>
            <a:xfrm rot="16200000">
              <a:off x="5572775" y="3951919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368B8DE-1D73-4A81-97EB-25CD146DEB87}"/>
                </a:ext>
              </a:extLst>
            </p:cNvPr>
            <p:cNvGrpSpPr/>
            <p:nvPr/>
          </p:nvGrpSpPr>
          <p:grpSpPr>
            <a:xfrm>
              <a:off x="5428235" y="935378"/>
              <a:ext cx="2838691" cy="2778180"/>
              <a:chOff x="4493644" y="3474330"/>
              <a:chExt cx="2838691" cy="2778180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16047C84-54C4-42E5-8276-01EEE1866E12}"/>
                  </a:ext>
                </a:extLst>
              </p:cNvPr>
              <p:cNvCxnSpPr/>
              <p:nvPr/>
            </p:nvCxnSpPr>
            <p:spPr>
              <a:xfrm>
                <a:off x="4705825" y="6067844"/>
                <a:ext cx="220214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43934F1-63A9-4FC0-BFDC-0004B4266B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04751" y="4944736"/>
                <a:ext cx="220214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8EF92F-D2FF-4F44-A9FF-17A5A5BC882D}"/>
                  </a:ext>
                </a:extLst>
              </p:cNvPr>
              <p:cNvSpPr txBox="1"/>
              <p:nvPr/>
            </p:nvSpPr>
            <p:spPr>
              <a:xfrm>
                <a:off x="6907974" y="5883178"/>
                <a:ext cx="424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X</a:t>
                </a:r>
                <a:r>
                  <a:rPr lang="en-GB" baseline="-25000" dirty="0"/>
                  <a:t>R</a:t>
                </a:r>
                <a:r>
                  <a:rPr lang="en-GB" dirty="0"/>
                  <a:t> 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392732-AA1C-46A6-8E0A-B96E3D947528}"/>
                  </a:ext>
                </a:extLst>
              </p:cNvPr>
              <p:cNvSpPr txBox="1"/>
              <p:nvPr/>
            </p:nvSpPr>
            <p:spPr>
              <a:xfrm>
                <a:off x="4493644" y="3474330"/>
                <a:ext cx="424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Y</a:t>
                </a:r>
                <a:r>
                  <a:rPr lang="en-GB" baseline="-25000" dirty="0"/>
                  <a:t>R</a:t>
                </a:r>
                <a:r>
                  <a:rPr lang="en-GB" dirty="0"/>
                  <a:t> </a:t>
                </a: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301487D-084D-475D-A315-6CDDB4AD9FAF}"/>
                </a:ext>
              </a:extLst>
            </p:cNvPr>
            <p:cNvCxnSpPr/>
            <p:nvPr/>
          </p:nvCxnSpPr>
          <p:spPr>
            <a:xfrm flipV="1">
              <a:off x="4329629" y="2564023"/>
              <a:ext cx="0" cy="96486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4088F1-3DD9-4C7C-A55A-47A3325C9AD3}"/>
                </a:ext>
              </a:extLst>
            </p:cNvPr>
            <p:cNvCxnSpPr/>
            <p:nvPr/>
          </p:nvCxnSpPr>
          <p:spPr>
            <a:xfrm>
              <a:off x="4076241" y="2597074"/>
              <a:ext cx="1096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BF9EB1-B828-445F-83D0-4440E7A7F7B1}"/>
                </a:ext>
              </a:extLst>
            </p:cNvPr>
            <p:cNvCxnSpPr/>
            <p:nvPr/>
          </p:nvCxnSpPr>
          <p:spPr>
            <a:xfrm flipH="1">
              <a:off x="4076241" y="3517876"/>
              <a:ext cx="15641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6066B4-DC48-410D-A9E4-13760B5D56D5}"/>
                </a:ext>
              </a:extLst>
            </p:cNvPr>
            <p:cNvSpPr txBox="1"/>
            <p:nvPr/>
          </p:nvSpPr>
          <p:spPr>
            <a:xfrm>
              <a:off x="2338770" y="2861791"/>
              <a:ext cx="1859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Wheel Separation</a:t>
              </a:r>
            </a:p>
            <a:p>
              <a:pPr algn="ctr"/>
              <a:r>
                <a:rPr lang="en-GB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663EA9A-1357-4424-B757-B2EF33B970B1}"/>
                </a:ext>
              </a:extLst>
            </p:cNvPr>
            <p:cNvCxnSpPr>
              <a:stCxn id="12" idx="2"/>
            </p:cNvCxnSpPr>
            <p:nvPr/>
          </p:nvCxnSpPr>
          <p:spPr>
            <a:xfrm>
              <a:off x="6087125" y="4409119"/>
              <a:ext cx="0" cy="5594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036ECD8-7460-46DD-80D8-278E24D2A60E}"/>
                </a:ext>
              </a:extLst>
            </p:cNvPr>
            <p:cNvCxnSpPr>
              <a:stCxn id="12" idx="1"/>
            </p:cNvCxnSpPr>
            <p:nvPr/>
          </p:nvCxnSpPr>
          <p:spPr>
            <a:xfrm>
              <a:off x="5629925" y="4466269"/>
              <a:ext cx="0" cy="5023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785354B-5366-44C1-827B-635E5E946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415" y="4968607"/>
              <a:ext cx="458565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3DB4E-7114-465B-822D-94C322DE4AAA}"/>
                </a:ext>
              </a:extLst>
            </p:cNvPr>
            <p:cNvSpPr txBox="1"/>
            <p:nvPr/>
          </p:nvSpPr>
          <p:spPr>
            <a:xfrm>
              <a:off x="4308299" y="5207472"/>
              <a:ext cx="308860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Angular Velocity, Wheel Radius</a:t>
              </a:r>
            </a:p>
            <a:p>
              <a:pPr algn="ctr"/>
              <a:r>
                <a:rPr lang="el-GR" i="1" dirty="0"/>
                <a:t>Φ</a:t>
              </a:r>
              <a:r>
                <a:rPr lang="en-GB" i="1" dirty="0"/>
                <a:t>, r</a:t>
              </a:r>
            </a:p>
            <a:p>
              <a:pPr algn="ctr"/>
              <a:endParaRPr lang="en-GB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2E93B5-D394-4609-BC69-1D52FAB71977}"/>
              </a:ext>
            </a:extLst>
          </p:cNvPr>
          <p:cNvGrpSpPr/>
          <p:nvPr/>
        </p:nvGrpSpPr>
        <p:grpSpPr>
          <a:xfrm>
            <a:off x="224034" y="380070"/>
            <a:ext cx="6338940" cy="6203816"/>
            <a:chOff x="4493644" y="3474330"/>
            <a:chExt cx="2838691" cy="277818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CB155F-906D-4DB9-9102-E1FC96BED67E}"/>
                </a:ext>
              </a:extLst>
            </p:cNvPr>
            <p:cNvCxnSpPr>
              <a:cxnSpLocks/>
            </p:cNvCxnSpPr>
            <p:nvPr/>
          </p:nvCxnSpPr>
          <p:spPr>
            <a:xfrm>
              <a:off x="4705825" y="6067844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DEF0C15-5ACC-439A-8419-962C7A9F7B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4751" y="4944736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8240A9-7758-4A5A-9533-6AC184C5D9D7}"/>
                </a:ext>
              </a:extLst>
            </p:cNvPr>
            <p:cNvSpPr txBox="1"/>
            <p:nvPr/>
          </p:nvSpPr>
          <p:spPr>
            <a:xfrm>
              <a:off x="6907974" y="5883178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C96D39-9361-4E63-919D-85679CB9EBF6}"/>
                </a:ext>
              </a:extLst>
            </p:cNvPr>
            <p:cNvSpPr txBox="1"/>
            <p:nvPr/>
          </p:nvSpPr>
          <p:spPr>
            <a:xfrm>
              <a:off x="4493644" y="3474330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5869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3C66685-EF75-4F31-B576-A2AFC79AE227}"/>
              </a:ext>
            </a:extLst>
          </p:cNvPr>
          <p:cNvGrpSpPr/>
          <p:nvPr/>
        </p:nvGrpSpPr>
        <p:grpSpPr>
          <a:xfrm>
            <a:off x="224034" y="380070"/>
            <a:ext cx="6338940" cy="6203816"/>
            <a:chOff x="4493644" y="3474330"/>
            <a:chExt cx="2838691" cy="277818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AB2767-A91F-477B-B51E-F8D831429C43}"/>
                </a:ext>
              </a:extLst>
            </p:cNvPr>
            <p:cNvCxnSpPr>
              <a:cxnSpLocks/>
            </p:cNvCxnSpPr>
            <p:nvPr/>
          </p:nvCxnSpPr>
          <p:spPr>
            <a:xfrm>
              <a:off x="4705825" y="6067844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BB1CC5-D774-48E2-8E89-D5607D637C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4751" y="4944736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958E33-94DB-49B7-B5A9-22B05BAC8268}"/>
                </a:ext>
              </a:extLst>
            </p:cNvPr>
            <p:cNvSpPr txBox="1"/>
            <p:nvPr/>
          </p:nvSpPr>
          <p:spPr>
            <a:xfrm>
              <a:off x="6907974" y="5883178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29CCE2-6C60-4A25-AF49-B31722E664D9}"/>
                </a:ext>
              </a:extLst>
            </p:cNvPr>
            <p:cNvSpPr txBox="1"/>
            <p:nvPr/>
          </p:nvSpPr>
          <p:spPr>
            <a:xfrm>
              <a:off x="4493644" y="3474330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C72779F8-6A3F-4B2E-A3D9-8D650A803743}"/>
              </a:ext>
            </a:extLst>
          </p:cNvPr>
          <p:cNvSpPr/>
          <p:nvPr/>
        </p:nvSpPr>
        <p:spPr>
          <a:xfrm>
            <a:off x="7673267" y="505856"/>
            <a:ext cx="527285" cy="32335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0E6A6E-57D5-4E1D-82CD-395AA5736713}"/>
              </a:ext>
            </a:extLst>
          </p:cNvPr>
          <p:cNvGrpSpPr/>
          <p:nvPr/>
        </p:nvGrpSpPr>
        <p:grpSpPr>
          <a:xfrm rot="18501073">
            <a:off x="2401773" y="325778"/>
            <a:ext cx="3475201" cy="4033229"/>
            <a:chOff x="4791725" y="935378"/>
            <a:chExt cx="3475201" cy="403322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228DF61-B4FD-4D19-A7A3-463F6DD270E8}"/>
                </a:ext>
              </a:extLst>
            </p:cNvPr>
            <p:cNvSpPr/>
            <p:nvPr/>
          </p:nvSpPr>
          <p:spPr>
            <a:xfrm>
              <a:off x="4791725" y="2675569"/>
              <a:ext cx="1676400" cy="1676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0F8CCCA-8E51-4DDA-8081-3B8E7447A3B2}"/>
                </a:ext>
              </a:extLst>
            </p:cNvPr>
            <p:cNvSpPr/>
            <p:nvPr/>
          </p:nvSpPr>
          <p:spPr>
            <a:xfrm rot="16200000">
              <a:off x="5572775" y="2163973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061E5C-BB0A-4287-8A2E-BD62DC420604}"/>
                </a:ext>
              </a:extLst>
            </p:cNvPr>
            <p:cNvSpPr/>
            <p:nvPr/>
          </p:nvSpPr>
          <p:spPr>
            <a:xfrm rot="16200000">
              <a:off x="5572775" y="3951919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881113-1A5A-485E-9967-5991F7B622B1}"/>
                </a:ext>
              </a:extLst>
            </p:cNvPr>
            <p:cNvGrpSpPr/>
            <p:nvPr/>
          </p:nvGrpSpPr>
          <p:grpSpPr>
            <a:xfrm>
              <a:off x="5428235" y="935378"/>
              <a:ext cx="2838691" cy="2778180"/>
              <a:chOff x="4493644" y="3474330"/>
              <a:chExt cx="2838691" cy="2778180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99D29A9-4368-4BAB-9C33-6C1DC008FD9B}"/>
                  </a:ext>
                </a:extLst>
              </p:cNvPr>
              <p:cNvCxnSpPr/>
              <p:nvPr/>
            </p:nvCxnSpPr>
            <p:spPr>
              <a:xfrm>
                <a:off x="4705825" y="6067844"/>
                <a:ext cx="220214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0DE9C49-EB78-4482-9B08-F5A255B2EC9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04751" y="4944736"/>
                <a:ext cx="220214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9956A5-90EE-408D-96B2-8B29590E0116}"/>
                  </a:ext>
                </a:extLst>
              </p:cNvPr>
              <p:cNvSpPr txBox="1"/>
              <p:nvPr/>
            </p:nvSpPr>
            <p:spPr>
              <a:xfrm>
                <a:off x="6907974" y="5883178"/>
                <a:ext cx="424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X</a:t>
                </a:r>
                <a:r>
                  <a:rPr lang="en-GB" baseline="-25000" dirty="0"/>
                  <a:t>R</a:t>
                </a:r>
                <a:r>
                  <a:rPr lang="en-GB" dirty="0"/>
                  <a:t> 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D560B19-CFC0-4397-8789-226D27C1399D}"/>
                  </a:ext>
                </a:extLst>
              </p:cNvPr>
              <p:cNvSpPr txBox="1"/>
              <p:nvPr/>
            </p:nvSpPr>
            <p:spPr>
              <a:xfrm>
                <a:off x="4493644" y="3474330"/>
                <a:ext cx="424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Y</a:t>
                </a:r>
                <a:r>
                  <a:rPr lang="en-GB" baseline="-25000" dirty="0"/>
                  <a:t>R</a:t>
                </a:r>
                <a:r>
                  <a:rPr lang="en-GB" dirty="0"/>
                  <a:t> </a:t>
                </a: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08D7070-7CDF-49E7-A427-A798F40F592D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6087125" y="4409119"/>
              <a:ext cx="0" cy="5594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CE2375-17EB-406E-A3C8-6745C8008F2E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>
              <a:off x="5629925" y="4466269"/>
              <a:ext cx="0" cy="5023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A1D653E-9775-4F49-BDFC-BECFD68C2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415" y="4968607"/>
              <a:ext cx="458565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1AF94D-D5BE-4451-AE94-3BD8BD2D8ABF}"/>
                </a:ext>
              </a:extLst>
            </p:cNvPr>
            <p:cNvSpPr txBox="1"/>
            <p:nvPr/>
          </p:nvSpPr>
          <p:spPr>
            <a:xfrm>
              <a:off x="5378874" y="3549064"/>
              <a:ext cx="473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31918F3-C534-407F-A52B-F6C60788B3A8}"/>
              </a:ext>
            </a:extLst>
          </p:cNvPr>
          <p:cNvCxnSpPr>
            <a:cxnSpLocks/>
          </p:cNvCxnSpPr>
          <p:nvPr/>
        </p:nvCxnSpPr>
        <p:spPr>
          <a:xfrm flipV="1">
            <a:off x="3421168" y="3422986"/>
            <a:ext cx="571900" cy="71270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1A7F1EF-1709-4672-AABF-78C09A4835F4}"/>
              </a:ext>
            </a:extLst>
          </p:cNvPr>
          <p:cNvSpPr txBox="1"/>
          <p:nvPr/>
        </p:nvSpPr>
        <p:spPr>
          <a:xfrm>
            <a:off x="8192598" y="1417119"/>
            <a:ext cx="19765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Local (robot)</a:t>
            </a:r>
          </a:p>
          <a:p>
            <a:pPr algn="ctr"/>
            <a:r>
              <a:rPr lang="en-GB" dirty="0"/>
              <a:t>Reference</a:t>
            </a:r>
          </a:p>
          <a:p>
            <a:pPr algn="ctr"/>
            <a:r>
              <a:rPr lang="en-GB" dirty="0"/>
              <a:t>Frame</a:t>
            </a:r>
          </a:p>
          <a:p>
            <a:pPr algn="ctr"/>
            <a:endParaRPr lang="en-GB" dirty="0"/>
          </a:p>
          <a:p>
            <a:pPr algn="ctr"/>
            <a:r>
              <a:rPr lang="en-GB" b="1" dirty="0"/>
              <a:t>Travel is always along X</a:t>
            </a:r>
            <a:r>
              <a:rPr lang="en-GB" b="1" baseline="-250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657001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FC673-8DF2-4ADC-9C6A-DF733615D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82368" y="-1079156"/>
            <a:ext cx="4627263" cy="10149038"/>
          </a:xfrm>
          <a:prstGeom prst="rect">
            <a:avLst/>
          </a:prstGeom>
        </p:spPr>
      </p:pic>
      <p:pic>
        <p:nvPicPr>
          <p:cNvPr id="8" name="Picture 2" descr="https://a.pololu-files.com/picture/0J7519.1200.jpg?c5a1642f083ce938013fbab728f77383">
            <a:extLst>
              <a:ext uri="{FF2B5EF4-FFF2-40B4-BE49-F238E27FC236}">
                <a16:creationId xmlns:a16="http://schemas.microsoft.com/office/drawing/2014/main" id="{B914CA03-3484-4703-B34D-9BF93463A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8456">
            <a:off x="2584737" y="3217516"/>
            <a:ext cx="981612" cy="9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B4F03BF-8BF8-4BBE-AE44-CF524335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Assessment 1:</a:t>
            </a:r>
          </a:p>
        </p:txBody>
      </p:sp>
    </p:spTree>
    <p:extLst>
      <p:ext uri="{BB962C8B-B14F-4D97-AF65-F5344CB8AC3E}">
        <p14:creationId xmlns:p14="http://schemas.microsoft.com/office/powerpoint/2010/main" val="1982390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3C66685-EF75-4F31-B576-A2AFC79AE227}"/>
              </a:ext>
            </a:extLst>
          </p:cNvPr>
          <p:cNvGrpSpPr/>
          <p:nvPr/>
        </p:nvGrpSpPr>
        <p:grpSpPr>
          <a:xfrm>
            <a:off x="224034" y="380070"/>
            <a:ext cx="6338940" cy="6203816"/>
            <a:chOff x="4493644" y="3474330"/>
            <a:chExt cx="2838691" cy="277818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AB2767-A91F-477B-B51E-F8D831429C43}"/>
                </a:ext>
              </a:extLst>
            </p:cNvPr>
            <p:cNvCxnSpPr>
              <a:cxnSpLocks/>
            </p:cNvCxnSpPr>
            <p:nvPr/>
          </p:nvCxnSpPr>
          <p:spPr>
            <a:xfrm>
              <a:off x="4705825" y="6067844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BB1CC5-D774-48E2-8E89-D5607D637C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4751" y="4944736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958E33-94DB-49B7-B5A9-22B05BAC8268}"/>
                </a:ext>
              </a:extLst>
            </p:cNvPr>
            <p:cNvSpPr txBox="1"/>
            <p:nvPr/>
          </p:nvSpPr>
          <p:spPr>
            <a:xfrm>
              <a:off x="6907974" y="5883178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29CCE2-6C60-4A25-AF49-B31722E664D9}"/>
                </a:ext>
              </a:extLst>
            </p:cNvPr>
            <p:cNvSpPr txBox="1"/>
            <p:nvPr/>
          </p:nvSpPr>
          <p:spPr>
            <a:xfrm>
              <a:off x="4493644" y="3474330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C72779F8-6A3F-4B2E-A3D9-8D650A803743}"/>
              </a:ext>
            </a:extLst>
          </p:cNvPr>
          <p:cNvSpPr/>
          <p:nvPr/>
        </p:nvSpPr>
        <p:spPr>
          <a:xfrm>
            <a:off x="7673267" y="505856"/>
            <a:ext cx="527285" cy="32335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0E6A6E-57D5-4E1D-82CD-395AA5736713}"/>
              </a:ext>
            </a:extLst>
          </p:cNvPr>
          <p:cNvGrpSpPr/>
          <p:nvPr/>
        </p:nvGrpSpPr>
        <p:grpSpPr>
          <a:xfrm rot="18501073">
            <a:off x="3035902" y="-494860"/>
            <a:ext cx="3475201" cy="4033229"/>
            <a:chOff x="4791725" y="935378"/>
            <a:chExt cx="3475201" cy="403322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228DF61-B4FD-4D19-A7A3-463F6DD270E8}"/>
                </a:ext>
              </a:extLst>
            </p:cNvPr>
            <p:cNvSpPr/>
            <p:nvPr/>
          </p:nvSpPr>
          <p:spPr>
            <a:xfrm>
              <a:off x="4791725" y="2675569"/>
              <a:ext cx="1676400" cy="1676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0F8CCCA-8E51-4DDA-8081-3B8E7447A3B2}"/>
                </a:ext>
              </a:extLst>
            </p:cNvPr>
            <p:cNvSpPr/>
            <p:nvPr/>
          </p:nvSpPr>
          <p:spPr>
            <a:xfrm rot="16200000">
              <a:off x="5572775" y="2163973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061E5C-BB0A-4287-8A2E-BD62DC420604}"/>
                </a:ext>
              </a:extLst>
            </p:cNvPr>
            <p:cNvSpPr/>
            <p:nvPr/>
          </p:nvSpPr>
          <p:spPr>
            <a:xfrm rot="16200000">
              <a:off x="5572775" y="3951919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881113-1A5A-485E-9967-5991F7B622B1}"/>
                </a:ext>
              </a:extLst>
            </p:cNvPr>
            <p:cNvGrpSpPr/>
            <p:nvPr/>
          </p:nvGrpSpPr>
          <p:grpSpPr>
            <a:xfrm>
              <a:off x="5428235" y="935378"/>
              <a:ext cx="2838691" cy="2778180"/>
              <a:chOff x="4493644" y="3474330"/>
              <a:chExt cx="2838691" cy="2778180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99D29A9-4368-4BAB-9C33-6C1DC008FD9B}"/>
                  </a:ext>
                </a:extLst>
              </p:cNvPr>
              <p:cNvCxnSpPr/>
              <p:nvPr/>
            </p:nvCxnSpPr>
            <p:spPr>
              <a:xfrm>
                <a:off x="4705825" y="6067844"/>
                <a:ext cx="220214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0DE9C49-EB78-4482-9B08-F5A255B2EC9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04751" y="4944736"/>
                <a:ext cx="220214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9956A5-90EE-408D-96B2-8B29590E0116}"/>
                  </a:ext>
                </a:extLst>
              </p:cNvPr>
              <p:cNvSpPr txBox="1"/>
              <p:nvPr/>
            </p:nvSpPr>
            <p:spPr>
              <a:xfrm>
                <a:off x="6907974" y="5883178"/>
                <a:ext cx="424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X</a:t>
                </a:r>
                <a:r>
                  <a:rPr lang="en-GB" baseline="-25000" dirty="0"/>
                  <a:t>R</a:t>
                </a:r>
                <a:r>
                  <a:rPr lang="en-GB" dirty="0"/>
                  <a:t> 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D560B19-CFC0-4397-8789-226D27C1399D}"/>
                  </a:ext>
                </a:extLst>
              </p:cNvPr>
              <p:cNvSpPr txBox="1"/>
              <p:nvPr/>
            </p:nvSpPr>
            <p:spPr>
              <a:xfrm>
                <a:off x="4493644" y="3474330"/>
                <a:ext cx="424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Y</a:t>
                </a:r>
                <a:r>
                  <a:rPr lang="en-GB" baseline="-25000" dirty="0"/>
                  <a:t>R</a:t>
                </a:r>
                <a:r>
                  <a:rPr lang="en-GB" dirty="0"/>
                  <a:t> </a:t>
                </a: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08D7070-7CDF-49E7-A427-A798F40F592D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6087125" y="4409119"/>
              <a:ext cx="0" cy="5594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CE2375-17EB-406E-A3C8-6745C8008F2E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>
              <a:off x="5629925" y="4466269"/>
              <a:ext cx="0" cy="5023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A1D653E-9775-4F49-BDFC-BECFD68C2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415" y="4968607"/>
              <a:ext cx="458565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1AF94D-D5BE-4451-AE94-3BD8BD2D8ABF}"/>
                </a:ext>
              </a:extLst>
            </p:cNvPr>
            <p:cNvSpPr txBox="1"/>
            <p:nvPr/>
          </p:nvSpPr>
          <p:spPr>
            <a:xfrm>
              <a:off x="5378874" y="3549064"/>
              <a:ext cx="473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31918F3-C534-407F-A52B-F6C60788B3A8}"/>
              </a:ext>
            </a:extLst>
          </p:cNvPr>
          <p:cNvCxnSpPr>
            <a:cxnSpLocks/>
          </p:cNvCxnSpPr>
          <p:nvPr/>
        </p:nvCxnSpPr>
        <p:spPr>
          <a:xfrm flipV="1">
            <a:off x="3421168" y="3422986"/>
            <a:ext cx="571900" cy="71270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61B53C-9B7D-448F-AA6B-3CAD49EBB1E1}"/>
              </a:ext>
            </a:extLst>
          </p:cNvPr>
          <p:cNvCxnSpPr>
            <a:cxnSpLocks/>
          </p:cNvCxnSpPr>
          <p:nvPr/>
        </p:nvCxnSpPr>
        <p:spPr>
          <a:xfrm flipV="1">
            <a:off x="4063867" y="2649207"/>
            <a:ext cx="571900" cy="71270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85756C2-E95B-4AD1-A90B-75B6DD856001}"/>
              </a:ext>
            </a:extLst>
          </p:cNvPr>
          <p:cNvSpPr txBox="1"/>
          <p:nvPr/>
        </p:nvSpPr>
        <p:spPr>
          <a:xfrm>
            <a:off x="8192598" y="1417119"/>
            <a:ext cx="19765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Local (robot)</a:t>
            </a:r>
          </a:p>
          <a:p>
            <a:pPr algn="ctr"/>
            <a:r>
              <a:rPr lang="en-GB" dirty="0"/>
              <a:t>Reference</a:t>
            </a:r>
          </a:p>
          <a:p>
            <a:pPr algn="ctr"/>
            <a:r>
              <a:rPr lang="en-GB" dirty="0"/>
              <a:t>Frame</a:t>
            </a:r>
          </a:p>
          <a:p>
            <a:pPr algn="ctr"/>
            <a:endParaRPr lang="en-GB" dirty="0"/>
          </a:p>
          <a:p>
            <a:pPr algn="ctr"/>
            <a:r>
              <a:rPr lang="en-GB" b="1" dirty="0"/>
              <a:t>Travel is always along X</a:t>
            </a:r>
            <a:r>
              <a:rPr lang="en-GB" b="1" baseline="-250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168806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3C66685-EF75-4F31-B576-A2AFC79AE227}"/>
              </a:ext>
            </a:extLst>
          </p:cNvPr>
          <p:cNvGrpSpPr/>
          <p:nvPr/>
        </p:nvGrpSpPr>
        <p:grpSpPr>
          <a:xfrm>
            <a:off x="224034" y="380070"/>
            <a:ext cx="6338940" cy="6203816"/>
            <a:chOff x="4493644" y="3474330"/>
            <a:chExt cx="2838691" cy="277818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AB2767-A91F-477B-B51E-F8D831429C43}"/>
                </a:ext>
              </a:extLst>
            </p:cNvPr>
            <p:cNvCxnSpPr>
              <a:cxnSpLocks/>
            </p:cNvCxnSpPr>
            <p:nvPr/>
          </p:nvCxnSpPr>
          <p:spPr>
            <a:xfrm>
              <a:off x="4705825" y="6067844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BB1CC5-D774-48E2-8E89-D5607D637C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4751" y="4944736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958E33-94DB-49B7-B5A9-22B05BAC8268}"/>
                </a:ext>
              </a:extLst>
            </p:cNvPr>
            <p:cNvSpPr txBox="1"/>
            <p:nvPr/>
          </p:nvSpPr>
          <p:spPr>
            <a:xfrm>
              <a:off x="6907974" y="5883178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29CCE2-6C60-4A25-AF49-B31722E664D9}"/>
                </a:ext>
              </a:extLst>
            </p:cNvPr>
            <p:cNvSpPr txBox="1"/>
            <p:nvPr/>
          </p:nvSpPr>
          <p:spPr>
            <a:xfrm>
              <a:off x="4493644" y="3474330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FF3A621-805A-467F-BE9A-1904C5A93F12}"/>
              </a:ext>
            </a:extLst>
          </p:cNvPr>
          <p:cNvSpPr txBox="1"/>
          <p:nvPr/>
        </p:nvSpPr>
        <p:spPr>
          <a:xfrm>
            <a:off x="8192598" y="1417119"/>
            <a:ext cx="19765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Local (robot)</a:t>
            </a:r>
          </a:p>
          <a:p>
            <a:pPr algn="ctr"/>
            <a:r>
              <a:rPr lang="en-GB" dirty="0"/>
              <a:t>Reference</a:t>
            </a:r>
          </a:p>
          <a:p>
            <a:pPr algn="ctr"/>
            <a:r>
              <a:rPr lang="en-GB" dirty="0"/>
              <a:t>Frame</a:t>
            </a:r>
          </a:p>
          <a:p>
            <a:pPr algn="ctr"/>
            <a:endParaRPr lang="en-GB" dirty="0"/>
          </a:p>
          <a:p>
            <a:pPr algn="ctr"/>
            <a:r>
              <a:rPr lang="en-GB" b="1" dirty="0"/>
              <a:t>Travel is always along X</a:t>
            </a:r>
            <a:r>
              <a:rPr lang="en-GB" b="1" baseline="-25000" dirty="0"/>
              <a:t>R</a:t>
            </a:r>
          </a:p>
          <a:p>
            <a:pPr algn="ctr"/>
            <a:endParaRPr lang="en-GB" b="1" baseline="-25000" dirty="0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C72779F8-6A3F-4B2E-A3D9-8D650A803743}"/>
              </a:ext>
            </a:extLst>
          </p:cNvPr>
          <p:cNvSpPr/>
          <p:nvPr/>
        </p:nvSpPr>
        <p:spPr>
          <a:xfrm>
            <a:off x="7673267" y="505856"/>
            <a:ext cx="527285" cy="32335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228DF61-B4FD-4D19-A7A3-463F6DD270E8}"/>
              </a:ext>
            </a:extLst>
          </p:cNvPr>
          <p:cNvSpPr/>
          <p:nvPr/>
        </p:nvSpPr>
        <p:spPr>
          <a:xfrm rot="18501073">
            <a:off x="4422786" y="1008138"/>
            <a:ext cx="1676400" cy="1676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F8CCCA-8E51-4DDA-8081-3B8E7447A3B2}"/>
              </a:ext>
            </a:extLst>
          </p:cNvPr>
          <p:cNvSpPr/>
          <p:nvPr/>
        </p:nvSpPr>
        <p:spPr>
          <a:xfrm rot="13101073">
            <a:off x="4503842" y="835300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C061E5C-BB0A-4287-8A2E-BD62DC420604}"/>
              </a:ext>
            </a:extLst>
          </p:cNvPr>
          <p:cNvSpPr/>
          <p:nvPr/>
        </p:nvSpPr>
        <p:spPr>
          <a:xfrm rot="13101073">
            <a:off x="5905989" y="1944685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9881113-1A5A-485E-9967-5991F7B622B1}"/>
              </a:ext>
            </a:extLst>
          </p:cNvPr>
          <p:cNvGrpSpPr/>
          <p:nvPr/>
        </p:nvGrpSpPr>
        <p:grpSpPr>
          <a:xfrm rot="18501073">
            <a:off x="3664495" y="-1235602"/>
            <a:ext cx="2838691" cy="2778180"/>
            <a:chOff x="4493644" y="3474330"/>
            <a:chExt cx="2838691" cy="2778180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99D29A9-4368-4BAB-9C33-6C1DC008FD9B}"/>
                </a:ext>
              </a:extLst>
            </p:cNvPr>
            <p:cNvCxnSpPr/>
            <p:nvPr/>
          </p:nvCxnSpPr>
          <p:spPr>
            <a:xfrm>
              <a:off x="4705825" y="6067844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0DE9C49-EB78-4482-9B08-F5A255B2EC9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4751" y="4944736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9956A5-90EE-408D-96B2-8B29590E0116}"/>
                </a:ext>
              </a:extLst>
            </p:cNvPr>
            <p:cNvSpPr txBox="1"/>
            <p:nvPr/>
          </p:nvSpPr>
          <p:spPr>
            <a:xfrm>
              <a:off x="6907974" y="5883178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X</a:t>
              </a:r>
              <a:r>
                <a:rPr lang="en-GB" baseline="-25000" dirty="0"/>
                <a:t>R</a:t>
              </a:r>
              <a:r>
                <a:rPr lang="en-GB" dirty="0"/>
                <a:t>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560B19-CFC0-4397-8789-226D27C1399D}"/>
                </a:ext>
              </a:extLst>
            </p:cNvPr>
            <p:cNvSpPr txBox="1"/>
            <p:nvPr/>
          </p:nvSpPr>
          <p:spPr>
            <a:xfrm>
              <a:off x="4493644" y="3474330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  <a:r>
                <a:rPr lang="en-GB" baseline="-25000" dirty="0"/>
                <a:t>R</a:t>
              </a:r>
              <a:r>
                <a:rPr lang="en-GB" dirty="0"/>
                <a:t> </a:t>
              </a: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8D7070-7CDF-49E7-A427-A798F40F592D}"/>
              </a:ext>
            </a:extLst>
          </p:cNvPr>
          <p:cNvCxnSpPr>
            <a:cxnSpLocks/>
            <a:stCxn id="51" idx="2"/>
          </p:cNvCxnSpPr>
          <p:nvPr/>
        </p:nvCxnSpPr>
        <p:spPr>
          <a:xfrm rot="18501073">
            <a:off x="6466204" y="1937171"/>
            <a:ext cx="0" cy="559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8CE2375-17EB-406E-A3C8-6745C8008F2E}"/>
              </a:ext>
            </a:extLst>
          </p:cNvPr>
          <p:cNvCxnSpPr>
            <a:cxnSpLocks/>
            <a:stCxn id="51" idx="1"/>
          </p:cNvCxnSpPr>
          <p:nvPr/>
        </p:nvCxnSpPr>
        <p:spPr>
          <a:xfrm rot="18501073">
            <a:off x="6204929" y="2342022"/>
            <a:ext cx="0" cy="502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A1D653E-9775-4F49-BDFC-BECFD68C2FBD}"/>
              </a:ext>
            </a:extLst>
          </p:cNvPr>
          <p:cNvCxnSpPr>
            <a:cxnSpLocks/>
          </p:cNvCxnSpPr>
          <p:nvPr/>
        </p:nvCxnSpPr>
        <p:spPr>
          <a:xfrm rot="18501073" flipH="1">
            <a:off x="6321393" y="2561002"/>
            <a:ext cx="458565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A1AF94D-D5BE-4451-AE94-3BD8BD2D8ABF}"/>
              </a:ext>
            </a:extLst>
          </p:cNvPr>
          <p:cNvSpPr txBox="1"/>
          <p:nvPr/>
        </p:nvSpPr>
        <p:spPr>
          <a:xfrm rot="18501073">
            <a:off x="5187818" y="1809282"/>
            <a:ext cx="47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31918F3-C534-407F-A52B-F6C60788B3A8}"/>
              </a:ext>
            </a:extLst>
          </p:cNvPr>
          <p:cNvCxnSpPr>
            <a:cxnSpLocks/>
          </p:cNvCxnSpPr>
          <p:nvPr/>
        </p:nvCxnSpPr>
        <p:spPr>
          <a:xfrm flipV="1">
            <a:off x="3421168" y="3422986"/>
            <a:ext cx="571900" cy="71270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61B53C-9B7D-448F-AA6B-3CAD49EBB1E1}"/>
              </a:ext>
            </a:extLst>
          </p:cNvPr>
          <p:cNvCxnSpPr>
            <a:cxnSpLocks/>
          </p:cNvCxnSpPr>
          <p:nvPr/>
        </p:nvCxnSpPr>
        <p:spPr>
          <a:xfrm flipV="1">
            <a:off x="4063867" y="2649207"/>
            <a:ext cx="571900" cy="71270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0C9A68-FFA5-48E1-8A94-9D24126B9003}"/>
              </a:ext>
            </a:extLst>
          </p:cNvPr>
          <p:cNvCxnSpPr>
            <a:cxnSpLocks/>
          </p:cNvCxnSpPr>
          <p:nvPr/>
        </p:nvCxnSpPr>
        <p:spPr>
          <a:xfrm flipV="1">
            <a:off x="4685211" y="1897529"/>
            <a:ext cx="571900" cy="71270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523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3C66685-EF75-4F31-B576-A2AFC79AE227}"/>
              </a:ext>
            </a:extLst>
          </p:cNvPr>
          <p:cNvGrpSpPr/>
          <p:nvPr/>
        </p:nvGrpSpPr>
        <p:grpSpPr>
          <a:xfrm>
            <a:off x="224034" y="380070"/>
            <a:ext cx="6338940" cy="6203816"/>
            <a:chOff x="4493644" y="3474330"/>
            <a:chExt cx="2838691" cy="277818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AB2767-A91F-477B-B51E-F8D831429C43}"/>
                </a:ext>
              </a:extLst>
            </p:cNvPr>
            <p:cNvCxnSpPr>
              <a:cxnSpLocks/>
            </p:cNvCxnSpPr>
            <p:nvPr/>
          </p:nvCxnSpPr>
          <p:spPr>
            <a:xfrm>
              <a:off x="4705825" y="6067844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BB1CC5-D774-48E2-8E89-D5607D637C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4751" y="4944736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958E33-94DB-49B7-B5A9-22B05BAC8268}"/>
                </a:ext>
              </a:extLst>
            </p:cNvPr>
            <p:cNvSpPr txBox="1"/>
            <p:nvPr/>
          </p:nvSpPr>
          <p:spPr>
            <a:xfrm>
              <a:off x="6907974" y="5883178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29CCE2-6C60-4A25-AF49-B31722E664D9}"/>
                </a:ext>
              </a:extLst>
            </p:cNvPr>
            <p:cNvSpPr txBox="1"/>
            <p:nvPr/>
          </p:nvSpPr>
          <p:spPr>
            <a:xfrm>
              <a:off x="4493644" y="3474330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FF3A621-805A-467F-BE9A-1904C5A93F12}"/>
              </a:ext>
            </a:extLst>
          </p:cNvPr>
          <p:cNvSpPr txBox="1"/>
          <p:nvPr/>
        </p:nvSpPr>
        <p:spPr>
          <a:xfrm>
            <a:off x="8192598" y="1417119"/>
            <a:ext cx="197655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Local (robot)</a:t>
            </a:r>
          </a:p>
          <a:p>
            <a:pPr algn="ctr"/>
            <a:r>
              <a:rPr lang="en-GB" dirty="0"/>
              <a:t>Reference</a:t>
            </a:r>
          </a:p>
          <a:p>
            <a:pPr algn="ctr"/>
            <a:r>
              <a:rPr lang="en-GB" dirty="0"/>
              <a:t>Frame</a:t>
            </a:r>
          </a:p>
          <a:p>
            <a:pPr algn="ctr"/>
            <a:endParaRPr lang="en-GB" dirty="0"/>
          </a:p>
          <a:p>
            <a:pPr algn="ctr"/>
            <a:r>
              <a:rPr lang="en-GB" b="1" dirty="0"/>
              <a:t>Rotation is approximated by X</a:t>
            </a:r>
            <a:r>
              <a:rPr lang="en-GB" b="1" baseline="-25000" dirty="0"/>
              <a:t>R </a:t>
            </a:r>
            <a:r>
              <a:rPr lang="en-GB" b="1" dirty="0"/>
              <a:t>combined with a Theta component.</a:t>
            </a:r>
          </a:p>
          <a:p>
            <a:pPr algn="ctr"/>
            <a:endParaRPr lang="en-GB" b="1" baseline="-25000" dirty="0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C72779F8-6A3F-4B2E-A3D9-8D650A803743}"/>
              </a:ext>
            </a:extLst>
          </p:cNvPr>
          <p:cNvSpPr/>
          <p:nvPr/>
        </p:nvSpPr>
        <p:spPr>
          <a:xfrm>
            <a:off x="7673267" y="505856"/>
            <a:ext cx="527285" cy="32335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0E6A6E-57D5-4E1D-82CD-395AA5736713}"/>
              </a:ext>
            </a:extLst>
          </p:cNvPr>
          <p:cNvGrpSpPr/>
          <p:nvPr/>
        </p:nvGrpSpPr>
        <p:grpSpPr>
          <a:xfrm rot="16893633">
            <a:off x="1803502" y="-660884"/>
            <a:ext cx="3475201" cy="4033229"/>
            <a:chOff x="4791725" y="935378"/>
            <a:chExt cx="3475201" cy="403322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228DF61-B4FD-4D19-A7A3-463F6DD270E8}"/>
                </a:ext>
              </a:extLst>
            </p:cNvPr>
            <p:cNvSpPr/>
            <p:nvPr/>
          </p:nvSpPr>
          <p:spPr>
            <a:xfrm>
              <a:off x="4791725" y="2675569"/>
              <a:ext cx="1676400" cy="1676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0F8CCCA-8E51-4DDA-8081-3B8E7447A3B2}"/>
                </a:ext>
              </a:extLst>
            </p:cNvPr>
            <p:cNvSpPr/>
            <p:nvPr/>
          </p:nvSpPr>
          <p:spPr>
            <a:xfrm rot="16200000">
              <a:off x="5572775" y="2163973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061E5C-BB0A-4287-8A2E-BD62DC420604}"/>
                </a:ext>
              </a:extLst>
            </p:cNvPr>
            <p:cNvSpPr/>
            <p:nvPr/>
          </p:nvSpPr>
          <p:spPr>
            <a:xfrm rot="16200000">
              <a:off x="5572775" y="3951919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881113-1A5A-485E-9967-5991F7B622B1}"/>
                </a:ext>
              </a:extLst>
            </p:cNvPr>
            <p:cNvGrpSpPr/>
            <p:nvPr/>
          </p:nvGrpSpPr>
          <p:grpSpPr>
            <a:xfrm>
              <a:off x="5428235" y="935378"/>
              <a:ext cx="2838691" cy="2778180"/>
              <a:chOff x="4493644" y="3474330"/>
              <a:chExt cx="2838691" cy="2778180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99D29A9-4368-4BAB-9C33-6C1DC008FD9B}"/>
                  </a:ext>
                </a:extLst>
              </p:cNvPr>
              <p:cNvCxnSpPr/>
              <p:nvPr/>
            </p:nvCxnSpPr>
            <p:spPr>
              <a:xfrm>
                <a:off x="4705825" y="6067844"/>
                <a:ext cx="220214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0DE9C49-EB78-4482-9B08-F5A255B2EC9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04751" y="4944736"/>
                <a:ext cx="220214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9956A5-90EE-408D-96B2-8B29590E0116}"/>
                  </a:ext>
                </a:extLst>
              </p:cNvPr>
              <p:cNvSpPr txBox="1"/>
              <p:nvPr/>
            </p:nvSpPr>
            <p:spPr>
              <a:xfrm>
                <a:off x="6907974" y="5883178"/>
                <a:ext cx="424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X</a:t>
                </a:r>
                <a:r>
                  <a:rPr lang="en-GB" baseline="-25000" dirty="0"/>
                  <a:t>R</a:t>
                </a:r>
                <a:r>
                  <a:rPr lang="en-GB" dirty="0"/>
                  <a:t> 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D560B19-CFC0-4397-8789-226D27C1399D}"/>
                  </a:ext>
                </a:extLst>
              </p:cNvPr>
              <p:cNvSpPr txBox="1"/>
              <p:nvPr/>
            </p:nvSpPr>
            <p:spPr>
              <a:xfrm>
                <a:off x="4493644" y="3474330"/>
                <a:ext cx="424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Y</a:t>
                </a:r>
                <a:r>
                  <a:rPr lang="en-GB" baseline="-25000" dirty="0"/>
                  <a:t>R</a:t>
                </a:r>
                <a:r>
                  <a:rPr lang="en-GB" dirty="0"/>
                  <a:t> </a:t>
                </a: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08D7070-7CDF-49E7-A427-A798F40F592D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6087125" y="4409119"/>
              <a:ext cx="0" cy="5594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CE2375-17EB-406E-A3C8-6745C8008F2E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>
              <a:off x="5629925" y="4466269"/>
              <a:ext cx="0" cy="5023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A1D653E-9775-4F49-BDFC-BECFD68C2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415" y="4968607"/>
              <a:ext cx="458565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1AF94D-D5BE-4451-AE94-3BD8BD2D8ABF}"/>
                </a:ext>
              </a:extLst>
            </p:cNvPr>
            <p:cNvSpPr txBox="1"/>
            <p:nvPr/>
          </p:nvSpPr>
          <p:spPr>
            <a:xfrm>
              <a:off x="5378874" y="3549064"/>
              <a:ext cx="473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76F269-7B65-44A7-9128-9169CE5C81ED}"/>
              </a:ext>
            </a:extLst>
          </p:cNvPr>
          <p:cNvCxnSpPr>
            <a:cxnSpLocks/>
          </p:cNvCxnSpPr>
          <p:nvPr/>
        </p:nvCxnSpPr>
        <p:spPr>
          <a:xfrm flipV="1">
            <a:off x="3421168" y="3238500"/>
            <a:ext cx="228929" cy="89719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67BC1FD-B858-4910-998B-C4B0DBA51345}"/>
              </a:ext>
            </a:extLst>
          </p:cNvPr>
          <p:cNvSpPr/>
          <p:nvPr/>
        </p:nvSpPr>
        <p:spPr>
          <a:xfrm>
            <a:off x="3996737" y="3582134"/>
            <a:ext cx="9447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3200" dirty="0"/>
              <a:t>θ</a:t>
            </a:r>
            <a:r>
              <a:rPr lang="en-GB" sz="3200" baseline="-25000" dirty="0"/>
              <a:t>R’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82ED7C92-140C-4572-8DA9-6C14474D3828}"/>
              </a:ext>
            </a:extLst>
          </p:cNvPr>
          <p:cNvSpPr/>
          <p:nvPr/>
        </p:nvSpPr>
        <p:spPr>
          <a:xfrm rot="1169255">
            <a:off x="3076637" y="3474898"/>
            <a:ext cx="959750" cy="959750"/>
          </a:xfrm>
          <a:prstGeom prst="arc">
            <a:avLst>
              <a:gd name="adj1" fmla="val 16200000"/>
              <a:gd name="adj2" fmla="val 1814687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2A9C46-FCE4-4995-922D-550D41FE67AD}"/>
              </a:ext>
            </a:extLst>
          </p:cNvPr>
          <p:cNvCxnSpPr>
            <a:cxnSpLocks/>
          </p:cNvCxnSpPr>
          <p:nvPr/>
        </p:nvCxnSpPr>
        <p:spPr>
          <a:xfrm flipV="1">
            <a:off x="3524250" y="581025"/>
            <a:ext cx="3114675" cy="3554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603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3C66685-EF75-4F31-B576-A2AFC79AE227}"/>
              </a:ext>
            </a:extLst>
          </p:cNvPr>
          <p:cNvGrpSpPr/>
          <p:nvPr/>
        </p:nvGrpSpPr>
        <p:grpSpPr>
          <a:xfrm>
            <a:off x="224034" y="380070"/>
            <a:ext cx="6338940" cy="6203816"/>
            <a:chOff x="4493644" y="3474330"/>
            <a:chExt cx="2838691" cy="277818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AB2767-A91F-477B-B51E-F8D831429C43}"/>
                </a:ext>
              </a:extLst>
            </p:cNvPr>
            <p:cNvCxnSpPr>
              <a:cxnSpLocks/>
            </p:cNvCxnSpPr>
            <p:nvPr/>
          </p:nvCxnSpPr>
          <p:spPr>
            <a:xfrm>
              <a:off x="4705825" y="6067844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BB1CC5-D774-48E2-8E89-D5607D637C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4751" y="4944736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958E33-94DB-49B7-B5A9-22B05BAC8268}"/>
                </a:ext>
              </a:extLst>
            </p:cNvPr>
            <p:cNvSpPr txBox="1"/>
            <p:nvPr/>
          </p:nvSpPr>
          <p:spPr>
            <a:xfrm>
              <a:off x="6907974" y="5883178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29CCE2-6C60-4A25-AF49-B31722E664D9}"/>
                </a:ext>
              </a:extLst>
            </p:cNvPr>
            <p:cNvSpPr txBox="1"/>
            <p:nvPr/>
          </p:nvSpPr>
          <p:spPr>
            <a:xfrm>
              <a:off x="4493644" y="3474330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76F269-7B65-44A7-9128-9169CE5C81ED}"/>
              </a:ext>
            </a:extLst>
          </p:cNvPr>
          <p:cNvCxnSpPr>
            <a:cxnSpLocks/>
          </p:cNvCxnSpPr>
          <p:nvPr/>
        </p:nvCxnSpPr>
        <p:spPr>
          <a:xfrm flipV="1">
            <a:off x="3421168" y="3238500"/>
            <a:ext cx="228929" cy="89719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67BC1FD-B858-4910-998B-C4B0DBA51345}"/>
              </a:ext>
            </a:extLst>
          </p:cNvPr>
          <p:cNvSpPr/>
          <p:nvPr/>
        </p:nvSpPr>
        <p:spPr>
          <a:xfrm>
            <a:off x="3996737" y="3582134"/>
            <a:ext cx="9447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3200" dirty="0"/>
              <a:t>θ</a:t>
            </a:r>
            <a:r>
              <a:rPr lang="en-GB" sz="3200" baseline="-25000" dirty="0"/>
              <a:t>R’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82ED7C92-140C-4572-8DA9-6C14474D3828}"/>
              </a:ext>
            </a:extLst>
          </p:cNvPr>
          <p:cNvSpPr/>
          <p:nvPr/>
        </p:nvSpPr>
        <p:spPr>
          <a:xfrm rot="1169255">
            <a:off x="3076637" y="3474898"/>
            <a:ext cx="959750" cy="959750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04E64B-ECE0-4196-8C4E-F28EE8FFD42E}"/>
              </a:ext>
            </a:extLst>
          </p:cNvPr>
          <p:cNvCxnSpPr/>
          <p:nvPr/>
        </p:nvCxnSpPr>
        <p:spPr>
          <a:xfrm flipV="1">
            <a:off x="3421168" y="4135690"/>
            <a:ext cx="674582" cy="312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7DF709E-C7CD-4661-A632-67B5F162E419}"/>
              </a:ext>
            </a:extLst>
          </p:cNvPr>
          <p:cNvGrpSpPr/>
          <p:nvPr/>
        </p:nvGrpSpPr>
        <p:grpSpPr>
          <a:xfrm rot="19950224">
            <a:off x="3383719" y="1946721"/>
            <a:ext cx="1520336" cy="928409"/>
            <a:chOff x="3626560" y="2164920"/>
            <a:chExt cx="1520336" cy="928409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1D7F10F-A70E-4E33-9E9D-01132B88C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560" y="2164920"/>
              <a:ext cx="228929" cy="89719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A99992B-4880-47D2-A5EA-2D0A7EB2ECD6}"/>
                </a:ext>
              </a:extLst>
            </p:cNvPr>
            <p:cNvSpPr/>
            <p:nvPr/>
          </p:nvSpPr>
          <p:spPr>
            <a:xfrm>
              <a:off x="4202129" y="2508554"/>
              <a:ext cx="94476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3200" dirty="0"/>
                <a:t>θ</a:t>
              </a:r>
              <a:r>
                <a:rPr lang="en-GB" sz="3200" baseline="-25000" dirty="0"/>
                <a:t>R’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E539F8F-0CB7-4356-9DB6-F9A148BE3F0E}"/>
                </a:ext>
              </a:extLst>
            </p:cNvPr>
            <p:cNvCxnSpPr/>
            <p:nvPr/>
          </p:nvCxnSpPr>
          <p:spPr>
            <a:xfrm flipV="1">
              <a:off x="3626560" y="3062110"/>
              <a:ext cx="674582" cy="3121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EAB31C8-EEA5-4611-B35C-137CFD591D20}"/>
              </a:ext>
            </a:extLst>
          </p:cNvPr>
          <p:cNvGrpSpPr/>
          <p:nvPr/>
        </p:nvGrpSpPr>
        <p:grpSpPr>
          <a:xfrm rot="18281982">
            <a:off x="2775463" y="839090"/>
            <a:ext cx="1520336" cy="928409"/>
            <a:chOff x="3626560" y="2164920"/>
            <a:chExt cx="1520336" cy="92840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C42B4B-B032-4256-96EE-C065773F2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560" y="2164920"/>
              <a:ext cx="228929" cy="89719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C16011A-F49F-4398-87EE-4E63DFEA413A}"/>
                </a:ext>
              </a:extLst>
            </p:cNvPr>
            <p:cNvSpPr/>
            <p:nvPr/>
          </p:nvSpPr>
          <p:spPr>
            <a:xfrm>
              <a:off x="4202129" y="2508554"/>
              <a:ext cx="94476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3200" dirty="0"/>
                <a:t>θ</a:t>
              </a:r>
              <a:r>
                <a:rPr lang="en-GB" sz="3200" baseline="-25000" dirty="0"/>
                <a:t>R’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3E71829-72F5-4B2F-84E2-2D1F20B78308}"/>
                </a:ext>
              </a:extLst>
            </p:cNvPr>
            <p:cNvCxnSpPr/>
            <p:nvPr/>
          </p:nvCxnSpPr>
          <p:spPr>
            <a:xfrm flipV="1">
              <a:off x="3626560" y="3062110"/>
              <a:ext cx="674582" cy="3121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5474F5-8A42-403C-AE06-E707BD026417}"/>
              </a:ext>
            </a:extLst>
          </p:cNvPr>
          <p:cNvGrpSpPr/>
          <p:nvPr/>
        </p:nvGrpSpPr>
        <p:grpSpPr>
          <a:xfrm rot="16903777">
            <a:off x="1791993" y="155151"/>
            <a:ext cx="1520336" cy="928409"/>
            <a:chOff x="3626560" y="2164920"/>
            <a:chExt cx="1520336" cy="92840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987EA82-9741-4AB6-8334-A245E4F85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560" y="2164920"/>
              <a:ext cx="228929" cy="89719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3571AB0-CF9E-47F2-8A5E-B0DC84D503AA}"/>
                </a:ext>
              </a:extLst>
            </p:cNvPr>
            <p:cNvSpPr/>
            <p:nvPr/>
          </p:nvSpPr>
          <p:spPr>
            <a:xfrm>
              <a:off x="4202129" y="2508554"/>
              <a:ext cx="94476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3200" dirty="0"/>
                <a:t>θ</a:t>
              </a:r>
              <a:r>
                <a:rPr lang="en-GB" sz="3200" baseline="-25000" dirty="0"/>
                <a:t>R’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620AEF-B757-4AC2-804D-9FC04FEADC7B}"/>
                </a:ext>
              </a:extLst>
            </p:cNvPr>
            <p:cNvCxnSpPr/>
            <p:nvPr/>
          </p:nvCxnSpPr>
          <p:spPr>
            <a:xfrm flipV="1">
              <a:off x="3626560" y="3062110"/>
              <a:ext cx="674582" cy="3121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89E0184-9DEE-4D13-AD43-D8D8B4C52FF9}"/>
              </a:ext>
            </a:extLst>
          </p:cNvPr>
          <p:cNvSpPr txBox="1"/>
          <p:nvPr/>
        </p:nvSpPr>
        <p:spPr>
          <a:xfrm>
            <a:off x="5325962" y="3663561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902205-3302-497F-9B98-2C34D65FFF5F}"/>
              </a:ext>
            </a:extLst>
          </p:cNvPr>
          <p:cNvSpPr txBox="1"/>
          <p:nvPr/>
        </p:nvSpPr>
        <p:spPr>
          <a:xfrm>
            <a:off x="5306789" y="218038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 = 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7B52E7-1671-4275-9DD4-C236A214AA4A}"/>
              </a:ext>
            </a:extLst>
          </p:cNvPr>
          <p:cNvSpPr txBox="1"/>
          <p:nvPr/>
        </p:nvSpPr>
        <p:spPr>
          <a:xfrm>
            <a:off x="4334820" y="69926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 = 3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59C57281-817A-4A47-A8F8-252E3D515DCD}"/>
              </a:ext>
            </a:extLst>
          </p:cNvPr>
          <p:cNvSpPr/>
          <p:nvPr/>
        </p:nvSpPr>
        <p:spPr>
          <a:xfrm rot="20402628">
            <a:off x="1104584" y="1130194"/>
            <a:ext cx="2217875" cy="3537770"/>
          </a:xfrm>
          <a:prstGeom prst="arc">
            <a:avLst>
              <a:gd name="adj1" fmla="val 17075949"/>
              <a:gd name="adj2" fmla="val 3922816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A2B760-7709-44EF-BD77-951BA4A4ED2B}"/>
              </a:ext>
            </a:extLst>
          </p:cNvPr>
          <p:cNvSpPr txBox="1"/>
          <p:nvPr/>
        </p:nvSpPr>
        <p:spPr>
          <a:xfrm>
            <a:off x="7391400" y="2549718"/>
            <a:ext cx="396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Smaller timesteps, better approximation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E53C5E-58F6-4F5F-A711-2C2D35C4178A}"/>
              </a:ext>
            </a:extLst>
          </p:cNvPr>
          <p:cNvGrpSpPr/>
          <p:nvPr/>
        </p:nvGrpSpPr>
        <p:grpSpPr>
          <a:xfrm rot="11805873">
            <a:off x="-1734805" y="-971484"/>
            <a:ext cx="3475201" cy="4033229"/>
            <a:chOff x="4791725" y="935378"/>
            <a:chExt cx="3475201" cy="4033229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D70AB6E-2EFB-4DB5-B5B0-05CFA357CD8A}"/>
                </a:ext>
              </a:extLst>
            </p:cNvPr>
            <p:cNvSpPr/>
            <p:nvPr/>
          </p:nvSpPr>
          <p:spPr>
            <a:xfrm>
              <a:off x="4791725" y="2675569"/>
              <a:ext cx="1676400" cy="1676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5EB678F-4FF3-4ADB-B7DB-87BCC897F6A1}"/>
                </a:ext>
              </a:extLst>
            </p:cNvPr>
            <p:cNvSpPr/>
            <p:nvPr/>
          </p:nvSpPr>
          <p:spPr>
            <a:xfrm rot="16200000">
              <a:off x="5572775" y="2163973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1DD0364-FF91-470A-901F-66584995FA1A}"/>
                </a:ext>
              </a:extLst>
            </p:cNvPr>
            <p:cNvSpPr/>
            <p:nvPr/>
          </p:nvSpPr>
          <p:spPr>
            <a:xfrm rot="16200000">
              <a:off x="5572775" y="3951919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F7E3078-B33F-48BB-B561-2938887564AE}"/>
                </a:ext>
              </a:extLst>
            </p:cNvPr>
            <p:cNvGrpSpPr/>
            <p:nvPr/>
          </p:nvGrpSpPr>
          <p:grpSpPr>
            <a:xfrm>
              <a:off x="5428235" y="935378"/>
              <a:ext cx="2838691" cy="2778180"/>
              <a:chOff x="4493644" y="3474330"/>
              <a:chExt cx="2838691" cy="2778180"/>
            </a:xfrm>
          </p:grpSpPr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FE179C68-94FF-487E-81B2-08BE4FAD84DC}"/>
                  </a:ext>
                </a:extLst>
              </p:cNvPr>
              <p:cNvCxnSpPr/>
              <p:nvPr/>
            </p:nvCxnSpPr>
            <p:spPr>
              <a:xfrm>
                <a:off x="4705825" y="6067844"/>
                <a:ext cx="220214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D675FF66-698B-4BFC-AD71-6C942B456C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04751" y="4944736"/>
                <a:ext cx="220214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0602C67-7A91-4AA5-9493-22669A815458}"/>
                  </a:ext>
                </a:extLst>
              </p:cNvPr>
              <p:cNvSpPr txBox="1"/>
              <p:nvPr/>
            </p:nvSpPr>
            <p:spPr>
              <a:xfrm>
                <a:off x="6907974" y="5883178"/>
                <a:ext cx="424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X</a:t>
                </a:r>
                <a:r>
                  <a:rPr lang="en-GB" baseline="-25000" dirty="0"/>
                  <a:t>R</a:t>
                </a:r>
                <a:r>
                  <a:rPr lang="en-GB" dirty="0"/>
                  <a:t> 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D2B0547-12ED-4AF2-A60D-631DE6B8A6BC}"/>
                  </a:ext>
                </a:extLst>
              </p:cNvPr>
              <p:cNvSpPr txBox="1"/>
              <p:nvPr/>
            </p:nvSpPr>
            <p:spPr>
              <a:xfrm>
                <a:off x="4493644" y="3474330"/>
                <a:ext cx="424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Y</a:t>
                </a:r>
                <a:r>
                  <a:rPr lang="en-GB" baseline="-25000" dirty="0"/>
                  <a:t>R</a:t>
                </a:r>
                <a:r>
                  <a:rPr lang="en-GB" dirty="0"/>
                  <a:t> </a:t>
                </a:r>
              </a:p>
            </p:txBody>
          </p:sp>
        </p:grp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20D9327-575C-4F5D-A38E-8BC73A0557D1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6087125" y="4409119"/>
              <a:ext cx="0" cy="5594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FAAAF3C-B754-4113-A797-5F2B612C5C0B}"/>
                </a:ext>
              </a:extLst>
            </p:cNvPr>
            <p:cNvCxnSpPr>
              <a:cxnSpLocks/>
              <a:stCxn id="63" idx="1"/>
            </p:cNvCxnSpPr>
            <p:nvPr/>
          </p:nvCxnSpPr>
          <p:spPr>
            <a:xfrm>
              <a:off x="5629925" y="4466269"/>
              <a:ext cx="0" cy="5023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00D5E65-6938-4A09-8942-E2C3AA46E9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415" y="4968607"/>
              <a:ext cx="458565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CEA92A5-62AF-488A-B995-9633B8200343}"/>
                </a:ext>
              </a:extLst>
            </p:cNvPr>
            <p:cNvSpPr txBox="1"/>
            <p:nvPr/>
          </p:nvSpPr>
          <p:spPr>
            <a:xfrm>
              <a:off x="5378874" y="3549064"/>
              <a:ext cx="473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282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642B9A-3476-4FB6-BC8D-275026FE6CCD}"/>
              </a:ext>
            </a:extLst>
          </p:cNvPr>
          <p:cNvSpPr/>
          <p:nvPr/>
        </p:nvSpPr>
        <p:spPr>
          <a:xfrm>
            <a:off x="859317" y="2743200"/>
            <a:ext cx="4021156" cy="2820318"/>
          </a:xfrm>
          <a:custGeom>
            <a:avLst/>
            <a:gdLst>
              <a:gd name="connsiteX0" fmla="*/ 4021156 w 4021156"/>
              <a:gd name="connsiteY0" fmla="*/ 0 h 2820318"/>
              <a:gd name="connsiteX1" fmla="*/ 2379643 w 4021156"/>
              <a:gd name="connsiteY1" fmla="*/ 914400 h 2820318"/>
              <a:gd name="connsiteX2" fmla="*/ 1994053 w 4021156"/>
              <a:gd name="connsiteY2" fmla="*/ 2346593 h 2820318"/>
              <a:gd name="connsiteX3" fmla="*/ 0 w 4021156"/>
              <a:gd name="connsiteY3" fmla="*/ 2820318 h 282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1156" h="2820318">
                <a:moveTo>
                  <a:pt x="4021156" y="0"/>
                </a:moveTo>
                <a:cubicBezTo>
                  <a:pt x="3369325" y="261650"/>
                  <a:pt x="2717494" y="523301"/>
                  <a:pt x="2379643" y="914400"/>
                </a:cubicBezTo>
                <a:cubicBezTo>
                  <a:pt x="2041792" y="1305499"/>
                  <a:pt x="2390660" y="2028940"/>
                  <a:pt x="1994053" y="2346593"/>
                </a:cubicBezTo>
                <a:cubicBezTo>
                  <a:pt x="1597446" y="2664246"/>
                  <a:pt x="290111" y="2743200"/>
                  <a:pt x="0" y="2820318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E015C-43D5-4526-98F2-19CAA94C3971}"/>
              </a:ext>
            </a:extLst>
          </p:cNvPr>
          <p:cNvSpPr/>
          <p:nvPr/>
        </p:nvSpPr>
        <p:spPr>
          <a:xfrm rot="19713771">
            <a:off x="4067661" y="1890868"/>
            <a:ext cx="1676400" cy="1676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16C53B-26E2-40BB-AF54-3F996214C538}"/>
              </a:ext>
            </a:extLst>
          </p:cNvPr>
          <p:cNvSpPr/>
          <p:nvPr/>
        </p:nvSpPr>
        <p:spPr>
          <a:xfrm rot="14313771">
            <a:off x="4383166" y="1510293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9655B-FC04-4A70-B7D7-7C852A7AF220}"/>
              </a:ext>
            </a:extLst>
          </p:cNvPr>
          <p:cNvSpPr/>
          <p:nvPr/>
        </p:nvSpPr>
        <p:spPr>
          <a:xfrm rot="14313771">
            <a:off x="5315693" y="3035792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ACCC22-4E04-43F5-9FB7-3DB6D8C04AD6}"/>
              </a:ext>
            </a:extLst>
          </p:cNvPr>
          <p:cNvGrpSpPr/>
          <p:nvPr/>
        </p:nvGrpSpPr>
        <p:grpSpPr>
          <a:xfrm rot="19713771">
            <a:off x="3905140" y="-309833"/>
            <a:ext cx="2838691" cy="2778180"/>
            <a:chOff x="4493644" y="3474330"/>
            <a:chExt cx="2838691" cy="277818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42ADA9-53AE-4B80-BB49-3B7463F2AAF9}"/>
                </a:ext>
              </a:extLst>
            </p:cNvPr>
            <p:cNvCxnSpPr/>
            <p:nvPr/>
          </p:nvCxnSpPr>
          <p:spPr>
            <a:xfrm>
              <a:off x="4705825" y="6067844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1EE613-0712-48B4-94A4-8C5E282D87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4751" y="4944736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66DC37-3B25-48A8-AD99-741CC92EA01C}"/>
                </a:ext>
              </a:extLst>
            </p:cNvPr>
            <p:cNvSpPr txBox="1"/>
            <p:nvPr/>
          </p:nvSpPr>
          <p:spPr>
            <a:xfrm>
              <a:off x="6907974" y="5883178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X</a:t>
              </a:r>
              <a:r>
                <a:rPr lang="en-GB" baseline="-25000" dirty="0"/>
                <a:t>R</a:t>
              </a:r>
              <a:r>
                <a:rPr lang="en-GB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0FA89C-CE09-4286-B4FF-D47427845838}"/>
                </a:ext>
              </a:extLst>
            </p:cNvPr>
            <p:cNvSpPr txBox="1"/>
            <p:nvPr/>
          </p:nvSpPr>
          <p:spPr>
            <a:xfrm>
              <a:off x="4493644" y="3474330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  <a:r>
                <a:rPr lang="en-GB" baseline="-25000" dirty="0"/>
                <a:t>R</a:t>
              </a:r>
              <a:r>
                <a:rPr lang="en-GB" dirty="0"/>
                <a:t>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C66685-EF75-4F31-B576-A2AFC79AE227}"/>
              </a:ext>
            </a:extLst>
          </p:cNvPr>
          <p:cNvGrpSpPr/>
          <p:nvPr/>
        </p:nvGrpSpPr>
        <p:grpSpPr>
          <a:xfrm>
            <a:off x="224034" y="380070"/>
            <a:ext cx="6338940" cy="6203816"/>
            <a:chOff x="4493644" y="3474330"/>
            <a:chExt cx="2838691" cy="277818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AB2767-A91F-477B-B51E-F8D831429C43}"/>
                </a:ext>
              </a:extLst>
            </p:cNvPr>
            <p:cNvCxnSpPr>
              <a:cxnSpLocks/>
            </p:cNvCxnSpPr>
            <p:nvPr/>
          </p:nvCxnSpPr>
          <p:spPr>
            <a:xfrm>
              <a:off x="4705825" y="6067844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BB1CC5-D774-48E2-8E89-D5607D637C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4751" y="4944736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958E33-94DB-49B7-B5A9-22B05BAC8268}"/>
                </a:ext>
              </a:extLst>
            </p:cNvPr>
            <p:cNvSpPr txBox="1"/>
            <p:nvPr/>
          </p:nvSpPr>
          <p:spPr>
            <a:xfrm>
              <a:off x="6907974" y="5883178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29CCE2-6C60-4A25-AF49-B31722E664D9}"/>
                </a:ext>
              </a:extLst>
            </p:cNvPr>
            <p:cNvSpPr txBox="1"/>
            <p:nvPr/>
          </p:nvSpPr>
          <p:spPr>
            <a:xfrm>
              <a:off x="4493644" y="3474330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FF3A621-805A-467F-BE9A-1904C5A93F12}"/>
              </a:ext>
            </a:extLst>
          </p:cNvPr>
          <p:cNvSpPr txBox="1"/>
          <p:nvPr/>
        </p:nvSpPr>
        <p:spPr>
          <a:xfrm>
            <a:off x="8263593" y="1660975"/>
            <a:ext cx="1376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Local (robot)</a:t>
            </a:r>
          </a:p>
          <a:p>
            <a:pPr algn="ctr"/>
            <a:r>
              <a:rPr lang="en-GB" dirty="0"/>
              <a:t>Reference</a:t>
            </a:r>
          </a:p>
          <a:p>
            <a:pPr algn="ctr"/>
            <a:r>
              <a:rPr lang="en-GB" dirty="0"/>
              <a:t>Frame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C72779F8-6A3F-4B2E-A3D9-8D650A803743}"/>
              </a:ext>
            </a:extLst>
          </p:cNvPr>
          <p:cNvSpPr/>
          <p:nvPr/>
        </p:nvSpPr>
        <p:spPr>
          <a:xfrm>
            <a:off x="7673267" y="505856"/>
            <a:ext cx="527285" cy="32335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8D9EE0-5203-4679-8B88-FDE0EE168F70}"/>
              </a:ext>
            </a:extLst>
          </p:cNvPr>
          <p:cNvSpPr txBox="1"/>
          <p:nvPr/>
        </p:nvSpPr>
        <p:spPr>
          <a:xfrm>
            <a:off x="10540302" y="1660975"/>
            <a:ext cx="1126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Global</a:t>
            </a:r>
          </a:p>
          <a:p>
            <a:pPr algn="ctr"/>
            <a:r>
              <a:rPr lang="en-GB" dirty="0"/>
              <a:t>Reference</a:t>
            </a:r>
          </a:p>
          <a:p>
            <a:pPr algn="ctr"/>
            <a:r>
              <a:rPr lang="en-GB" dirty="0"/>
              <a:t>Frame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A74A169-1E6B-4312-8F80-691A492D2479}"/>
              </a:ext>
            </a:extLst>
          </p:cNvPr>
          <p:cNvCxnSpPr/>
          <p:nvPr/>
        </p:nvCxnSpPr>
        <p:spPr>
          <a:xfrm>
            <a:off x="4905861" y="2717700"/>
            <a:ext cx="179942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E6FFE36E-8496-434C-9A02-ABEFB6534302}"/>
              </a:ext>
            </a:extLst>
          </p:cNvPr>
          <p:cNvSpPr/>
          <p:nvPr/>
        </p:nvSpPr>
        <p:spPr>
          <a:xfrm rot="1169255">
            <a:off x="5532616" y="2015626"/>
            <a:ext cx="959750" cy="959750"/>
          </a:xfrm>
          <a:prstGeom prst="arc">
            <a:avLst/>
          </a:prstGeom>
          <a:ln>
            <a:solidFill>
              <a:srgbClr val="84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519A78A-CE01-4D5A-BCA4-961AC8B35A8F}"/>
              </a:ext>
            </a:extLst>
          </p:cNvPr>
          <p:cNvSpPr/>
          <p:nvPr/>
        </p:nvSpPr>
        <p:spPr>
          <a:xfrm>
            <a:off x="9640060" y="1835814"/>
            <a:ext cx="815504" cy="604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D51FC94-047B-488B-A521-CB8F16F5E81C}"/>
              </a:ext>
            </a:extLst>
          </p:cNvPr>
          <p:cNvSpPr/>
          <p:nvPr/>
        </p:nvSpPr>
        <p:spPr>
          <a:xfrm rot="1759670">
            <a:off x="3034485" y="4314456"/>
            <a:ext cx="485945" cy="15212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DB0BE2-F8CB-4D2C-88B0-4E6C696BA2CC}"/>
              </a:ext>
            </a:extLst>
          </p:cNvPr>
          <p:cNvSpPr txBox="1"/>
          <p:nvPr/>
        </p:nvSpPr>
        <p:spPr>
          <a:xfrm>
            <a:off x="3491452" y="5047876"/>
            <a:ext cx="6376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Integrate at all time steps: </a:t>
            </a:r>
          </a:p>
          <a:p>
            <a:r>
              <a:rPr lang="en-GB" dirty="0"/>
              <a:t>contributions X</a:t>
            </a:r>
            <a:r>
              <a:rPr lang="en-GB" baseline="-25000" dirty="0"/>
              <a:t>R</a:t>
            </a:r>
            <a:r>
              <a:rPr lang="en-GB" dirty="0"/>
              <a:t>, Y</a:t>
            </a:r>
            <a:r>
              <a:rPr lang="en-GB" baseline="-25000" dirty="0"/>
              <a:t>R</a:t>
            </a:r>
            <a:r>
              <a:rPr lang="en-GB" dirty="0"/>
              <a:t>, </a:t>
            </a:r>
            <a:r>
              <a:rPr lang="el-GR" dirty="0"/>
              <a:t>θ</a:t>
            </a:r>
            <a:r>
              <a:rPr lang="en-GB" baseline="-25000" dirty="0"/>
              <a:t>R </a:t>
            </a:r>
            <a:r>
              <a:rPr lang="en-GB" dirty="0"/>
              <a:t>transformed to Global Reference</a:t>
            </a:r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15255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6C39FEF9-0A6F-4EE0-B967-0605F46F6E9D}"/>
              </a:ext>
            </a:extLst>
          </p:cNvPr>
          <p:cNvSpPr txBox="1"/>
          <p:nvPr/>
        </p:nvSpPr>
        <p:spPr>
          <a:xfrm>
            <a:off x="8628721" y="1554389"/>
            <a:ext cx="3359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cos(</a:t>
            </a:r>
            <a:r>
              <a:rPr lang="el-GR" dirty="0"/>
              <a:t>θ</a:t>
            </a:r>
            <a:r>
              <a:rPr lang="en-GB" dirty="0"/>
              <a:t>)	-sin(</a:t>
            </a:r>
            <a:r>
              <a:rPr lang="el-GR" dirty="0"/>
              <a:t>θ</a:t>
            </a:r>
            <a:r>
              <a:rPr lang="en-GB" dirty="0"/>
              <a:t>)	  0</a:t>
            </a:r>
          </a:p>
          <a:p>
            <a:r>
              <a:rPr lang="en-GB" dirty="0"/>
              <a:t> sin(</a:t>
            </a:r>
            <a:r>
              <a:rPr lang="el-GR" dirty="0"/>
              <a:t>θ</a:t>
            </a:r>
            <a:r>
              <a:rPr lang="en-GB" dirty="0"/>
              <a:t>)	 cos(</a:t>
            </a:r>
            <a:r>
              <a:rPr lang="el-GR" dirty="0"/>
              <a:t>θ</a:t>
            </a:r>
            <a:r>
              <a:rPr lang="en-GB" dirty="0"/>
              <a:t>)	  0</a:t>
            </a:r>
          </a:p>
          <a:p>
            <a:r>
              <a:rPr lang="en-GB" dirty="0"/>
              <a:t>   0	    0	  1</a:t>
            </a:r>
          </a:p>
          <a:p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Double Bracket 1">
            <a:extLst>
              <a:ext uri="{FF2B5EF4-FFF2-40B4-BE49-F238E27FC236}">
                <a16:creationId xmlns:a16="http://schemas.microsoft.com/office/drawing/2014/main" id="{95E28F1D-F9CB-4EAF-98A1-A0D830486302}"/>
              </a:ext>
            </a:extLst>
          </p:cNvPr>
          <p:cNvSpPr/>
          <p:nvPr/>
        </p:nvSpPr>
        <p:spPr>
          <a:xfrm>
            <a:off x="8595680" y="1554389"/>
            <a:ext cx="2307597" cy="932821"/>
          </a:xfrm>
          <a:prstGeom prst="bracketPair">
            <a:avLst>
              <a:gd name="adj" fmla="val 610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648F57-0D55-4902-9D1C-E6E34DBE2495}"/>
              </a:ext>
            </a:extLst>
          </p:cNvPr>
          <p:cNvSpPr txBox="1"/>
          <p:nvPr/>
        </p:nvSpPr>
        <p:spPr>
          <a:xfrm>
            <a:off x="8628721" y="705080"/>
            <a:ext cx="234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Transformation Matrix: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77B51-8AD6-4E25-8EB8-8A1F03520A34}"/>
              </a:ext>
            </a:extLst>
          </p:cNvPr>
          <p:cNvSpPr txBox="1"/>
          <p:nvPr/>
        </p:nvSpPr>
        <p:spPr>
          <a:xfrm>
            <a:off x="6257925" y="705080"/>
            <a:ext cx="1658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Local Reference</a:t>
            </a:r>
          </a:p>
          <a:p>
            <a:pPr algn="ctr"/>
            <a:r>
              <a:rPr lang="en-GB" dirty="0"/>
              <a:t>Movement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586796-0C86-4AFA-9E16-184682962DAE}"/>
              </a:ext>
            </a:extLst>
          </p:cNvPr>
          <p:cNvCxnSpPr/>
          <p:nvPr/>
        </p:nvCxnSpPr>
        <p:spPr>
          <a:xfrm>
            <a:off x="7315200" y="1351411"/>
            <a:ext cx="390525" cy="3916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09893F4-1886-453D-BF8F-583DE3AFE850}"/>
              </a:ext>
            </a:extLst>
          </p:cNvPr>
          <p:cNvSpPr txBox="1"/>
          <p:nvPr/>
        </p:nvSpPr>
        <p:spPr>
          <a:xfrm>
            <a:off x="7856692" y="1554389"/>
            <a:ext cx="481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  <a:r>
              <a:rPr lang="en-GB" baseline="-25000" dirty="0"/>
              <a:t>R’</a:t>
            </a:r>
          </a:p>
          <a:p>
            <a:r>
              <a:rPr lang="en-GB" dirty="0"/>
              <a:t>Y</a:t>
            </a:r>
            <a:r>
              <a:rPr lang="en-GB" baseline="-25000" dirty="0"/>
              <a:t>R’</a:t>
            </a:r>
          </a:p>
          <a:p>
            <a:r>
              <a:rPr lang="el-GR" dirty="0"/>
              <a:t>θ</a:t>
            </a:r>
            <a:r>
              <a:rPr lang="en-GB" baseline="-25000" dirty="0"/>
              <a:t>R’</a:t>
            </a:r>
            <a:endParaRPr lang="en-GB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9" name="Double Bracket 38">
            <a:extLst>
              <a:ext uri="{FF2B5EF4-FFF2-40B4-BE49-F238E27FC236}">
                <a16:creationId xmlns:a16="http://schemas.microsoft.com/office/drawing/2014/main" id="{CEE75C7C-E35B-4D94-B915-EFF318884825}"/>
              </a:ext>
            </a:extLst>
          </p:cNvPr>
          <p:cNvSpPr/>
          <p:nvPr/>
        </p:nvSpPr>
        <p:spPr>
          <a:xfrm>
            <a:off x="7856692" y="1554389"/>
            <a:ext cx="481645" cy="932821"/>
          </a:xfrm>
          <a:prstGeom prst="bracketPair">
            <a:avLst>
              <a:gd name="adj" fmla="val 610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020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C78595E-850E-4530-9931-CE157C213034}"/>
              </a:ext>
            </a:extLst>
          </p:cNvPr>
          <p:cNvSpPr/>
          <p:nvPr/>
        </p:nvSpPr>
        <p:spPr>
          <a:xfrm>
            <a:off x="9550354" y="1066345"/>
            <a:ext cx="734369" cy="15735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7AD31C2-30C9-4F93-ADA7-22711836D715}"/>
              </a:ext>
            </a:extLst>
          </p:cNvPr>
          <p:cNvSpPr/>
          <p:nvPr/>
        </p:nvSpPr>
        <p:spPr>
          <a:xfrm>
            <a:off x="10383921" y="1066345"/>
            <a:ext cx="734369" cy="15735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E31EA0-9C8C-4574-B984-DC2809153F66}"/>
              </a:ext>
            </a:extLst>
          </p:cNvPr>
          <p:cNvSpPr/>
          <p:nvPr/>
        </p:nvSpPr>
        <p:spPr>
          <a:xfrm>
            <a:off x="8619454" y="1074412"/>
            <a:ext cx="734369" cy="15735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39FEF9-0A6F-4EE0-B967-0605F46F6E9D}"/>
              </a:ext>
            </a:extLst>
          </p:cNvPr>
          <p:cNvSpPr txBox="1"/>
          <p:nvPr/>
        </p:nvSpPr>
        <p:spPr>
          <a:xfrm>
            <a:off x="8628721" y="1554389"/>
            <a:ext cx="3359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cos(</a:t>
            </a:r>
            <a:r>
              <a:rPr lang="el-GR" dirty="0"/>
              <a:t>θ</a:t>
            </a:r>
            <a:r>
              <a:rPr lang="en-GB" dirty="0"/>
              <a:t>)	-sin(</a:t>
            </a:r>
            <a:r>
              <a:rPr lang="el-GR" dirty="0"/>
              <a:t>θ</a:t>
            </a:r>
            <a:r>
              <a:rPr lang="en-GB" dirty="0"/>
              <a:t>)	  0</a:t>
            </a:r>
          </a:p>
          <a:p>
            <a:r>
              <a:rPr lang="en-GB" dirty="0"/>
              <a:t> sin(</a:t>
            </a:r>
            <a:r>
              <a:rPr lang="el-GR" dirty="0"/>
              <a:t>θ</a:t>
            </a:r>
            <a:r>
              <a:rPr lang="en-GB" dirty="0"/>
              <a:t>)	 cos(</a:t>
            </a:r>
            <a:r>
              <a:rPr lang="el-GR" dirty="0"/>
              <a:t>θ</a:t>
            </a:r>
            <a:r>
              <a:rPr lang="en-GB" dirty="0"/>
              <a:t>)	  0</a:t>
            </a:r>
          </a:p>
          <a:p>
            <a:r>
              <a:rPr lang="en-GB" dirty="0"/>
              <a:t>   0	    0	  1</a:t>
            </a:r>
          </a:p>
          <a:p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Double Bracket 1">
            <a:extLst>
              <a:ext uri="{FF2B5EF4-FFF2-40B4-BE49-F238E27FC236}">
                <a16:creationId xmlns:a16="http://schemas.microsoft.com/office/drawing/2014/main" id="{95E28F1D-F9CB-4EAF-98A1-A0D830486302}"/>
              </a:ext>
            </a:extLst>
          </p:cNvPr>
          <p:cNvSpPr/>
          <p:nvPr/>
        </p:nvSpPr>
        <p:spPr>
          <a:xfrm>
            <a:off x="8595680" y="1554389"/>
            <a:ext cx="2307597" cy="932821"/>
          </a:xfrm>
          <a:prstGeom prst="bracketPair">
            <a:avLst>
              <a:gd name="adj" fmla="val 610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648F57-0D55-4902-9D1C-E6E34DBE2495}"/>
              </a:ext>
            </a:extLst>
          </p:cNvPr>
          <p:cNvSpPr txBox="1"/>
          <p:nvPr/>
        </p:nvSpPr>
        <p:spPr>
          <a:xfrm>
            <a:off x="8628721" y="705080"/>
            <a:ext cx="234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Transformation Matrix: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586796-0C86-4AFA-9E16-184682962DAE}"/>
              </a:ext>
            </a:extLst>
          </p:cNvPr>
          <p:cNvCxnSpPr/>
          <p:nvPr/>
        </p:nvCxnSpPr>
        <p:spPr>
          <a:xfrm>
            <a:off x="7315200" y="1351411"/>
            <a:ext cx="390525" cy="3916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071261D-34C5-48B2-847E-BD0FB499D0AA}"/>
              </a:ext>
            </a:extLst>
          </p:cNvPr>
          <p:cNvSpPr txBox="1"/>
          <p:nvPr/>
        </p:nvSpPr>
        <p:spPr>
          <a:xfrm>
            <a:off x="8915400" y="13514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A3B9D-17E3-4BAD-B12C-8051223A5CAE}"/>
              </a:ext>
            </a:extLst>
          </p:cNvPr>
          <p:cNvSpPr txBox="1"/>
          <p:nvPr/>
        </p:nvSpPr>
        <p:spPr>
          <a:xfrm>
            <a:off x="8730232" y="1083568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(X)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5D75FE-D6A3-4879-BD42-FEDF5203733B}"/>
              </a:ext>
            </a:extLst>
          </p:cNvPr>
          <p:cNvSpPr txBox="1"/>
          <p:nvPr/>
        </p:nvSpPr>
        <p:spPr>
          <a:xfrm>
            <a:off x="9666299" y="1074412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(Y)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A6862-2BAA-441D-9154-310DAB6315B6}"/>
              </a:ext>
            </a:extLst>
          </p:cNvPr>
          <p:cNvSpPr txBox="1"/>
          <p:nvPr/>
        </p:nvSpPr>
        <p:spPr>
          <a:xfrm>
            <a:off x="10479947" y="1074412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l-GR" dirty="0">
                <a:solidFill>
                  <a:schemeClr val="accent6">
                    <a:lumMod val="75000"/>
                  </a:schemeClr>
                </a:solidFill>
              </a:rPr>
              <a:t>θ</a:t>
            </a:r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197989-7BC3-49DC-BD1F-0030CC31DEA8}"/>
              </a:ext>
            </a:extLst>
          </p:cNvPr>
          <p:cNvSpPr txBox="1"/>
          <p:nvPr/>
        </p:nvSpPr>
        <p:spPr>
          <a:xfrm>
            <a:off x="7856692" y="1554389"/>
            <a:ext cx="481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  <a:r>
              <a:rPr lang="en-GB" baseline="-25000" dirty="0"/>
              <a:t>R’</a:t>
            </a:r>
          </a:p>
          <a:p>
            <a:r>
              <a:rPr lang="en-GB" dirty="0"/>
              <a:t>Y</a:t>
            </a:r>
            <a:r>
              <a:rPr lang="en-GB" baseline="-25000" dirty="0"/>
              <a:t>R’</a:t>
            </a:r>
          </a:p>
          <a:p>
            <a:r>
              <a:rPr lang="el-GR" dirty="0"/>
              <a:t>θ</a:t>
            </a:r>
            <a:r>
              <a:rPr lang="en-GB" baseline="-25000" dirty="0"/>
              <a:t>R’</a:t>
            </a:r>
            <a:endParaRPr lang="en-GB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Double Bracket 18">
            <a:extLst>
              <a:ext uri="{FF2B5EF4-FFF2-40B4-BE49-F238E27FC236}">
                <a16:creationId xmlns:a16="http://schemas.microsoft.com/office/drawing/2014/main" id="{C79D17EB-EA91-4A8D-96F0-02663464E84C}"/>
              </a:ext>
            </a:extLst>
          </p:cNvPr>
          <p:cNvSpPr/>
          <p:nvPr/>
        </p:nvSpPr>
        <p:spPr>
          <a:xfrm>
            <a:off x="7856692" y="1554389"/>
            <a:ext cx="481645" cy="932821"/>
          </a:xfrm>
          <a:prstGeom prst="bracketPair">
            <a:avLst>
              <a:gd name="adj" fmla="val 610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408351-9729-4AE0-947C-6B3759D8966E}"/>
              </a:ext>
            </a:extLst>
          </p:cNvPr>
          <p:cNvSpPr txBox="1"/>
          <p:nvPr/>
        </p:nvSpPr>
        <p:spPr>
          <a:xfrm>
            <a:off x="5983042" y="705080"/>
            <a:ext cx="2208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Local Reference</a:t>
            </a:r>
          </a:p>
          <a:p>
            <a:pPr algn="ctr"/>
            <a:r>
              <a:rPr lang="en-GB" dirty="0"/>
              <a:t>Movement, timestep</a:t>
            </a:r>
          </a:p>
        </p:txBody>
      </p:sp>
    </p:spTree>
    <p:extLst>
      <p:ext uri="{BB962C8B-B14F-4D97-AF65-F5344CB8AC3E}">
        <p14:creationId xmlns:p14="http://schemas.microsoft.com/office/powerpoint/2010/main" val="2845517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DCF7FD-E5D8-4C55-9046-838D76C2E93B}"/>
              </a:ext>
            </a:extLst>
          </p:cNvPr>
          <p:cNvSpPr/>
          <p:nvPr/>
        </p:nvSpPr>
        <p:spPr>
          <a:xfrm>
            <a:off x="3854244" y="3686175"/>
            <a:ext cx="470106" cy="18291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39FEF9-0A6F-4EE0-B967-0605F46F6E9D}"/>
              </a:ext>
            </a:extLst>
          </p:cNvPr>
          <p:cNvSpPr txBox="1"/>
          <p:nvPr/>
        </p:nvSpPr>
        <p:spPr>
          <a:xfrm>
            <a:off x="8628721" y="1554389"/>
            <a:ext cx="3359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cos(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	-sin(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	  0</a:t>
            </a:r>
          </a:p>
          <a:p>
            <a:r>
              <a:rPr lang="en-GB" dirty="0"/>
              <a:t> sin(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	 cos(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	  0</a:t>
            </a:r>
          </a:p>
          <a:p>
            <a:r>
              <a:rPr lang="en-GB" dirty="0"/>
              <a:t>   0	    0	  1</a:t>
            </a:r>
          </a:p>
          <a:p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Double Bracket 1">
            <a:extLst>
              <a:ext uri="{FF2B5EF4-FFF2-40B4-BE49-F238E27FC236}">
                <a16:creationId xmlns:a16="http://schemas.microsoft.com/office/drawing/2014/main" id="{95E28F1D-F9CB-4EAF-98A1-A0D830486302}"/>
              </a:ext>
            </a:extLst>
          </p:cNvPr>
          <p:cNvSpPr/>
          <p:nvPr/>
        </p:nvSpPr>
        <p:spPr>
          <a:xfrm>
            <a:off x="8595680" y="1554389"/>
            <a:ext cx="2307597" cy="932821"/>
          </a:xfrm>
          <a:prstGeom prst="bracketPair">
            <a:avLst>
              <a:gd name="adj" fmla="val 610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648F57-0D55-4902-9D1C-E6E34DBE2495}"/>
              </a:ext>
            </a:extLst>
          </p:cNvPr>
          <p:cNvSpPr txBox="1"/>
          <p:nvPr/>
        </p:nvSpPr>
        <p:spPr>
          <a:xfrm>
            <a:off x="8628721" y="705080"/>
            <a:ext cx="234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Transformation Matrix: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77B51-8AD6-4E25-8EB8-8A1F03520A34}"/>
              </a:ext>
            </a:extLst>
          </p:cNvPr>
          <p:cNvSpPr txBox="1"/>
          <p:nvPr/>
        </p:nvSpPr>
        <p:spPr>
          <a:xfrm>
            <a:off x="5983042" y="705080"/>
            <a:ext cx="2208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Local Reference</a:t>
            </a:r>
          </a:p>
          <a:p>
            <a:pPr algn="ctr"/>
            <a:r>
              <a:rPr lang="en-GB" dirty="0"/>
              <a:t>Movement, timestep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586796-0C86-4AFA-9E16-184682962DAE}"/>
              </a:ext>
            </a:extLst>
          </p:cNvPr>
          <p:cNvCxnSpPr/>
          <p:nvPr/>
        </p:nvCxnSpPr>
        <p:spPr>
          <a:xfrm>
            <a:off x="7315200" y="1351411"/>
            <a:ext cx="390525" cy="3916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matrix multiplication">
            <a:extLst>
              <a:ext uri="{FF2B5EF4-FFF2-40B4-BE49-F238E27FC236}">
                <a16:creationId xmlns:a16="http://schemas.microsoft.com/office/drawing/2014/main" id="{C193B61D-56BC-4C00-AE81-BCA3FB64C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44" b="33518"/>
          <a:stretch/>
        </p:blipFill>
        <p:spPr bwMode="auto">
          <a:xfrm>
            <a:off x="203907" y="1547243"/>
            <a:ext cx="5334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9D329F-1A32-405F-A5AC-AFDDCC558D9A}"/>
              </a:ext>
            </a:extLst>
          </p:cNvPr>
          <p:cNvSpPr txBox="1"/>
          <p:nvPr/>
        </p:nvSpPr>
        <p:spPr>
          <a:xfrm>
            <a:off x="3950328" y="3760960"/>
            <a:ext cx="90704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= ( 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* cos(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 )  +  ( Y</a:t>
            </a:r>
            <a:r>
              <a:rPr lang="en-GB" baseline="-25000" dirty="0"/>
              <a:t>R’</a:t>
            </a:r>
            <a:r>
              <a:rPr lang="en-GB" dirty="0"/>
              <a:t> * -sin(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 )  +  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l-GR" dirty="0"/>
              <a:t> </a:t>
            </a:r>
            <a:r>
              <a:rPr lang="en-GB" dirty="0"/>
              <a:t>* 0 )</a:t>
            </a:r>
          </a:p>
          <a:p>
            <a:endParaRPr lang="en-GB" dirty="0"/>
          </a:p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= ( 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* sin(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 )  +  ( Y</a:t>
            </a:r>
            <a:r>
              <a:rPr lang="en-GB" baseline="-25000" dirty="0"/>
              <a:t>R’</a:t>
            </a:r>
            <a:r>
              <a:rPr lang="en-GB" dirty="0"/>
              <a:t> *  cos(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 )  +  (</a:t>
            </a:r>
            <a:r>
              <a:rPr lang="el-GR" dirty="0"/>
              <a:t>θ</a:t>
            </a:r>
            <a:r>
              <a:rPr lang="en-GB" baseline="-25000" dirty="0"/>
              <a:t>I’</a:t>
            </a:r>
            <a:r>
              <a:rPr lang="el-GR" dirty="0"/>
              <a:t> </a:t>
            </a:r>
            <a:r>
              <a:rPr lang="en-GB" dirty="0"/>
              <a:t>* 0 )</a:t>
            </a:r>
          </a:p>
          <a:p>
            <a:endParaRPr lang="en-GB" dirty="0"/>
          </a:p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= ( 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* 0 </a:t>
            </a:r>
            <a:r>
              <a:rPr lang="en-GB" dirty="0"/>
              <a:t>)  +  ( Y</a:t>
            </a:r>
            <a:r>
              <a:rPr lang="en-GB" baseline="-25000" dirty="0"/>
              <a:t>R’</a:t>
            </a:r>
            <a:r>
              <a:rPr lang="en-GB" dirty="0"/>
              <a:t> *  0 )  +  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l-GR" dirty="0"/>
              <a:t> </a:t>
            </a:r>
            <a:r>
              <a:rPr lang="en-GB" dirty="0"/>
              <a:t>* 1 )</a:t>
            </a:r>
          </a:p>
          <a:p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EFF5B-3425-488A-893B-82DD00A1D3E5}"/>
              </a:ext>
            </a:extLst>
          </p:cNvPr>
          <p:cNvSpPr txBox="1"/>
          <p:nvPr/>
        </p:nvSpPr>
        <p:spPr>
          <a:xfrm>
            <a:off x="7856692" y="1554389"/>
            <a:ext cx="481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  <a:r>
              <a:rPr lang="en-GB" baseline="-25000" dirty="0"/>
              <a:t>R’</a:t>
            </a:r>
          </a:p>
          <a:p>
            <a:r>
              <a:rPr lang="en-GB" dirty="0"/>
              <a:t>Y</a:t>
            </a:r>
            <a:r>
              <a:rPr lang="en-GB" baseline="-25000" dirty="0"/>
              <a:t>R’</a:t>
            </a:r>
          </a:p>
          <a:p>
            <a:r>
              <a:rPr lang="el-GR" dirty="0"/>
              <a:t>θ</a:t>
            </a:r>
            <a:r>
              <a:rPr lang="en-GB" baseline="-25000" dirty="0"/>
              <a:t>R’</a:t>
            </a:r>
            <a:endParaRPr lang="en-GB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62EEAFAA-AD57-4261-8BF1-D5A139614000}"/>
              </a:ext>
            </a:extLst>
          </p:cNvPr>
          <p:cNvSpPr/>
          <p:nvPr/>
        </p:nvSpPr>
        <p:spPr>
          <a:xfrm>
            <a:off x="7856692" y="1554389"/>
            <a:ext cx="481645" cy="932821"/>
          </a:xfrm>
          <a:prstGeom prst="bracketPair">
            <a:avLst>
              <a:gd name="adj" fmla="val 610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D6BDC76-588E-43CA-88E6-695BD61892D1}"/>
              </a:ext>
            </a:extLst>
          </p:cNvPr>
          <p:cNvSpPr/>
          <p:nvPr/>
        </p:nvSpPr>
        <p:spPr>
          <a:xfrm>
            <a:off x="657226" y="1419225"/>
            <a:ext cx="4435862" cy="1335494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38F7A-D90C-44DE-8E7F-CC48C2A91179}"/>
              </a:ext>
            </a:extLst>
          </p:cNvPr>
          <p:cNvSpPr txBox="1"/>
          <p:nvPr/>
        </p:nvSpPr>
        <p:spPr>
          <a:xfrm>
            <a:off x="2266950" y="3244334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Multiplied out: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B3C86-5416-4EBD-A2B4-2BD351786A64}"/>
              </a:ext>
            </a:extLst>
          </p:cNvPr>
          <p:cNvSpPr txBox="1"/>
          <p:nvPr/>
        </p:nvSpPr>
        <p:spPr>
          <a:xfrm>
            <a:off x="3384448" y="5764537"/>
            <a:ext cx="1787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Movement in Global Reference at timestep</a:t>
            </a:r>
          </a:p>
        </p:txBody>
      </p:sp>
    </p:spTree>
    <p:extLst>
      <p:ext uri="{BB962C8B-B14F-4D97-AF65-F5344CB8AC3E}">
        <p14:creationId xmlns:p14="http://schemas.microsoft.com/office/powerpoint/2010/main" val="308782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uble Bracket 1">
            <a:extLst>
              <a:ext uri="{FF2B5EF4-FFF2-40B4-BE49-F238E27FC236}">
                <a16:creationId xmlns:a16="http://schemas.microsoft.com/office/drawing/2014/main" id="{95E28F1D-F9CB-4EAF-98A1-A0D830486302}"/>
              </a:ext>
            </a:extLst>
          </p:cNvPr>
          <p:cNvSpPr/>
          <p:nvPr/>
        </p:nvSpPr>
        <p:spPr>
          <a:xfrm>
            <a:off x="8595680" y="1554389"/>
            <a:ext cx="2307597" cy="932821"/>
          </a:xfrm>
          <a:prstGeom prst="bracketPair">
            <a:avLst>
              <a:gd name="adj" fmla="val 610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648F57-0D55-4902-9D1C-E6E34DBE2495}"/>
              </a:ext>
            </a:extLst>
          </p:cNvPr>
          <p:cNvSpPr txBox="1"/>
          <p:nvPr/>
        </p:nvSpPr>
        <p:spPr>
          <a:xfrm>
            <a:off x="8628721" y="705080"/>
            <a:ext cx="234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Transformation Matrix: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AADAFA-B02C-4E4C-8A93-05D8BD76E5CC}"/>
              </a:ext>
            </a:extLst>
          </p:cNvPr>
          <p:cNvSpPr txBox="1"/>
          <p:nvPr/>
        </p:nvSpPr>
        <p:spPr>
          <a:xfrm>
            <a:off x="7856692" y="1554389"/>
            <a:ext cx="481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  <a:r>
              <a:rPr lang="en-GB" baseline="-25000" dirty="0"/>
              <a:t>R’</a:t>
            </a:r>
          </a:p>
          <a:p>
            <a:r>
              <a:rPr lang="en-GB" dirty="0"/>
              <a:t>Y</a:t>
            </a:r>
            <a:r>
              <a:rPr lang="en-GB" baseline="-25000" dirty="0"/>
              <a:t>R’</a:t>
            </a:r>
          </a:p>
          <a:p>
            <a:r>
              <a:rPr lang="el-GR" dirty="0"/>
              <a:t>θ</a:t>
            </a:r>
            <a:r>
              <a:rPr lang="en-GB" baseline="-25000" dirty="0"/>
              <a:t>R’</a:t>
            </a:r>
            <a:endParaRPr lang="en-GB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Double Bracket 31">
            <a:extLst>
              <a:ext uri="{FF2B5EF4-FFF2-40B4-BE49-F238E27FC236}">
                <a16:creationId xmlns:a16="http://schemas.microsoft.com/office/drawing/2014/main" id="{2C9A551E-37FC-4A3F-A85F-126CA3917BE7}"/>
              </a:ext>
            </a:extLst>
          </p:cNvPr>
          <p:cNvSpPr/>
          <p:nvPr/>
        </p:nvSpPr>
        <p:spPr>
          <a:xfrm>
            <a:off x="7856692" y="1554389"/>
            <a:ext cx="481645" cy="932821"/>
          </a:xfrm>
          <a:prstGeom prst="bracketPair">
            <a:avLst>
              <a:gd name="adj" fmla="val 610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586796-0C86-4AFA-9E16-184682962DAE}"/>
              </a:ext>
            </a:extLst>
          </p:cNvPr>
          <p:cNvCxnSpPr/>
          <p:nvPr/>
        </p:nvCxnSpPr>
        <p:spPr>
          <a:xfrm>
            <a:off x="7315200" y="1351411"/>
            <a:ext cx="390525" cy="3916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matrix multiplication">
            <a:extLst>
              <a:ext uri="{FF2B5EF4-FFF2-40B4-BE49-F238E27FC236}">
                <a16:creationId xmlns:a16="http://schemas.microsoft.com/office/drawing/2014/main" id="{C193B61D-56BC-4C00-AE81-BCA3FB64C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44" b="33518"/>
          <a:stretch/>
        </p:blipFill>
        <p:spPr bwMode="auto">
          <a:xfrm>
            <a:off x="203907" y="1547243"/>
            <a:ext cx="5334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1B1F7F-5424-497B-B108-159EEE452B33}"/>
              </a:ext>
            </a:extLst>
          </p:cNvPr>
          <p:cNvCxnSpPr>
            <a:cxnSpLocks/>
          </p:cNvCxnSpPr>
          <p:nvPr/>
        </p:nvCxnSpPr>
        <p:spPr>
          <a:xfrm flipH="1">
            <a:off x="6181725" y="3857625"/>
            <a:ext cx="1328738" cy="2190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0B1E45-714B-4642-871B-82EA27690E6C}"/>
              </a:ext>
            </a:extLst>
          </p:cNvPr>
          <p:cNvCxnSpPr>
            <a:cxnSpLocks/>
          </p:cNvCxnSpPr>
          <p:nvPr/>
        </p:nvCxnSpPr>
        <p:spPr>
          <a:xfrm flipH="1">
            <a:off x="6179343" y="4419048"/>
            <a:ext cx="1328738" cy="2190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A41225-576B-45A7-A8B0-3DCC3296B3E7}"/>
              </a:ext>
            </a:extLst>
          </p:cNvPr>
          <p:cNvCxnSpPr>
            <a:cxnSpLocks/>
          </p:cNvCxnSpPr>
          <p:nvPr/>
        </p:nvCxnSpPr>
        <p:spPr>
          <a:xfrm flipH="1">
            <a:off x="4533900" y="4991100"/>
            <a:ext cx="1914525" cy="1753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49CF99-0001-4BC6-AFC7-2BB4C7F9E339}"/>
              </a:ext>
            </a:extLst>
          </p:cNvPr>
          <p:cNvCxnSpPr>
            <a:cxnSpLocks/>
          </p:cNvCxnSpPr>
          <p:nvPr/>
        </p:nvCxnSpPr>
        <p:spPr>
          <a:xfrm flipH="1">
            <a:off x="7673968" y="3844485"/>
            <a:ext cx="921712" cy="18398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F88E8E-4B0A-4E9B-A262-02F71311C6DE}"/>
              </a:ext>
            </a:extLst>
          </p:cNvPr>
          <p:cNvCxnSpPr>
            <a:cxnSpLocks/>
          </p:cNvCxnSpPr>
          <p:nvPr/>
        </p:nvCxnSpPr>
        <p:spPr>
          <a:xfrm flipH="1">
            <a:off x="7727323" y="4403612"/>
            <a:ext cx="921712" cy="18398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C004587-5C04-4C13-9567-18A9B88ECF45}"/>
              </a:ext>
            </a:extLst>
          </p:cNvPr>
          <p:cNvSpPr txBox="1"/>
          <p:nvPr/>
        </p:nvSpPr>
        <p:spPr>
          <a:xfrm>
            <a:off x="5983042" y="705080"/>
            <a:ext cx="2208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Local Reference</a:t>
            </a:r>
          </a:p>
          <a:p>
            <a:pPr algn="ctr"/>
            <a:r>
              <a:rPr lang="en-GB" dirty="0"/>
              <a:t>Movement, timestep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2B25FF-0200-4A9D-9270-B29163565752}"/>
              </a:ext>
            </a:extLst>
          </p:cNvPr>
          <p:cNvSpPr txBox="1"/>
          <p:nvPr/>
        </p:nvSpPr>
        <p:spPr>
          <a:xfrm>
            <a:off x="3950328" y="3760960"/>
            <a:ext cx="90704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= ( 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* cos(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 )  +  ( Y</a:t>
            </a:r>
            <a:r>
              <a:rPr lang="en-GB" baseline="-25000" dirty="0"/>
              <a:t>R’</a:t>
            </a:r>
            <a:r>
              <a:rPr lang="en-GB" dirty="0"/>
              <a:t> * -sin(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 )  +  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l-GR" dirty="0"/>
              <a:t> </a:t>
            </a:r>
            <a:r>
              <a:rPr lang="en-GB" dirty="0"/>
              <a:t>* 0 )</a:t>
            </a:r>
          </a:p>
          <a:p>
            <a:endParaRPr lang="en-GB" dirty="0"/>
          </a:p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= ( 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* sin(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 )  +  ( Y</a:t>
            </a:r>
            <a:r>
              <a:rPr lang="en-GB" baseline="-25000" dirty="0"/>
              <a:t>R’</a:t>
            </a:r>
            <a:r>
              <a:rPr lang="en-GB" dirty="0"/>
              <a:t> *  cos(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 )  +  (</a:t>
            </a:r>
            <a:r>
              <a:rPr lang="el-GR" dirty="0"/>
              <a:t>θ</a:t>
            </a:r>
            <a:r>
              <a:rPr lang="en-GB" baseline="-25000" dirty="0"/>
              <a:t>I’</a:t>
            </a:r>
            <a:r>
              <a:rPr lang="el-GR" dirty="0"/>
              <a:t> </a:t>
            </a:r>
            <a:r>
              <a:rPr lang="en-GB" dirty="0"/>
              <a:t>* 0 )</a:t>
            </a:r>
          </a:p>
          <a:p>
            <a:endParaRPr lang="en-GB" dirty="0"/>
          </a:p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= ( 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* 0 </a:t>
            </a:r>
            <a:r>
              <a:rPr lang="en-GB" dirty="0"/>
              <a:t>)  +  ( Y</a:t>
            </a:r>
            <a:r>
              <a:rPr lang="en-GB" baseline="-25000" dirty="0"/>
              <a:t>R’</a:t>
            </a:r>
            <a:r>
              <a:rPr lang="en-GB" dirty="0"/>
              <a:t> *  0 )  +  (</a:t>
            </a:r>
            <a:r>
              <a:rPr lang="el-GR" dirty="0"/>
              <a:t>θ</a:t>
            </a:r>
            <a:r>
              <a:rPr lang="en-GB" baseline="-25000" dirty="0"/>
              <a:t>R’</a:t>
            </a:r>
            <a:r>
              <a:rPr lang="el-GR" dirty="0"/>
              <a:t> </a:t>
            </a:r>
            <a:r>
              <a:rPr lang="en-GB" dirty="0"/>
              <a:t>* 1 )</a:t>
            </a:r>
          </a:p>
          <a:p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93176B-2AB1-400B-A6E5-FB5C1C2A0D37}"/>
              </a:ext>
            </a:extLst>
          </p:cNvPr>
          <p:cNvSpPr txBox="1"/>
          <p:nvPr/>
        </p:nvSpPr>
        <p:spPr>
          <a:xfrm>
            <a:off x="8628721" y="1554389"/>
            <a:ext cx="3359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cos(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	-sin(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	  0</a:t>
            </a:r>
          </a:p>
          <a:p>
            <a:r>
              <a:rPr lang="en-GB" dirty="0"/>
              <a:t> sin(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	 cos(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	  0</a:t>
            </a:r>
          </a:p>
          <a:p>
            <a:r>
              <a:rPr lang="en-GB" dirty="0"/>
              <a:t>   0	    0	  1</a:t>
            </a:r>
          </a:p>
          <a:p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3985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uble Bracket 1">
            <a:extLst>
              <a:ext uri="{FF2B5EF4-FFF2-40B4-BE49-F238E27FC236}">
                <a16:creationId xmlns:a16="http://schemas.microsoft.com/office/drawing/2014/main" id="{95E28F1D-F9CB-4EAF-98A1-A0D830486302}"/>
              </a:ext>
            </a:extLst>
          </p:cNvPr>
          <p:cNvSpPr/>
          <p:nvPr/>
        </p:nvSpPr>
        <p:spPr>
          <a:xfrm>
            <a:off x="8595680" y="1554389"/>
            <a:ext cx="2307597" cy="932821"/>
          </a:xfrm>
          <a:prstGeom prst="bracketPair">
            <a:avLst>
              <a:gd name="adj" fmla="val 610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648F57-0D55-4902-9D1C-E6E34DBE2495}"/>
              </a:ext>
            </a:extLst>
          </p:cNvPr>
          <p:cNvSpPr txBox="1"/>
          <p:nvPr/>
        </p:nvSpPr>
        <p:spPr>
          <a:xfrm>
            <a:off x="8628721" y="705080"/>
            <a:ext cx="234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Transformation Matrix: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AADAFA-B02C-4E4C-8A93-05D8BD76E5CC}"/>
              </a:ext>
            </a:extLst>
          </p:cNvPr>
          <p:cNvSpPr txBox="1"/>
          <p:nvPr/>
        </p:nvSpPr>
        <p:spPr>
          <a:xfrm>
            <a:off x="7856692" y="1554389"/>
            <a:ext cx="481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  <a:r>
              <a:rPr lang="en-GB" baseline="-25000" dirty="0"/>
              <a:t>R’</a:t>
            </a:r>
          </a:p>
          <a:p>
            <a:r>
              <a:rPr lang="en-GB" dirty="0"/>
              <a:t>Y</a:t>
            </a:r>
            <a:r>
              <a:rPr lang="en-GB" baseline="-25000" dirty="0"/>
              <a:t>R’</a:t>
            </a:r>
          </a:p>
          <a:p>
            <a:r>
              <a:rPr lang="el-GR" dirty="0"/>
              <a:t>θ</a:t>
            </a:r>
            <a:r>
              <a:rPr lang="en-GB" baseline="-25000" dirty="0"/>
              <a:t>R’</a:t>
            </a:r>
            <a:endParaRPr lang="en-GB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Double Bracket 31">
            <a:extLst>
              <a:ext uri="{FF2B5EF4-FFF2-40B4-BE49-F238E27FC236}">
                <a16:creationId xmlns:a16="http://schemas.microsoft.com/office/drawing/2014/main" id="{2C9A551E-37FC-4A3F-A85F-126CA3917BE7}"/>
              </a:ext>
            </a:extLst>
          </p:cNvPr>
          <p:cNvSpPr/>
          <p:nvPr/>
        </p:nvSpPr>
        <p:spPr>
          <a:xfrm>
            <a:off x="7856692" y="1554389"/>
            <a:ext cx="481645" cy="932821"/>
          </a:xfrm>
          <a:prstGeom prst="bracketPair">
            <a:avLst>
              <a:gd name="adj" fmla="val 610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586796-0C86-4AFA-9E16-184682962DAE}"/>
              </a:ext>
            </a:extLst>
          </p:cNvPr>
          <p:cNvCxnSpPr/>
          <p:nvPr/>
        </p:nvCxnSpPr>
        <p:spPr>
          <a:xfrm>
            <a:off x="7315200" y="1351411"/>
            <a:ext cx="390525" cy="3916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matrix multiplication">
            <a:extLst>
              <a:ext uri="{FF2B5EF4-FFF2-40B4-BE49-F238E27FC236}">
                <a16:creationId xmlns:a16="http://schemas.microsoft.com/office/drawing/2014/main" id="{C193B61D-56BC-4C00-AE81-BCA3FB64C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44" b="33518"/>
          <a:stretch/>
        </p:blipFill>
        <p:spPr bwMode="auto">
          <a:xfrm>
            <a:off x="203907" y="1547243"/>
            <a:ext cx="5334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D45E224-D6FD-4EDD-8E93-6EEEE16B26D9}"/>
              </a:ext>
            </a:extLst>
          </p:cNvPr>
          <p:cNvSpPr txBox="1"/>
          <p:nvPr/>
        </p:nvSpPr>
        <p:spPr>
          <a:xfrm>
            <a:off x="3950328" y="3760960"/>
            <a:ext cx="2145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= ( 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* cos(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 )</a:t>
            </a:r>
          </a:p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= ( 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* sin(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 ) </a:t>
            </a:r>
          </a:p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l-GR" dirty="0"/>
              <a:t>θ</a:t>
            </a:r>
            <a:r>
              <a:rPr lang="en-GB" baseline="-25000" dirty="0"/>
              <a:t>R’</a:t>
            </a:r>
            <a:endParaRPr lang="en-GB" dirty="0"/>
          </a:p>
          <a:p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004587-5C04-4C13-9567-18A9B88ECF45}"/>
              </a:ext>
            </a:extLst>
          </p:cNvPr>
          <p:cNvSpPr txBox="1"/>
          <p:nvPr/>
        </p:nvSpPr>
        <p:spPr>
          <a:xfrm>
            <a:off x="5983042" y="705080"/>
            <a:ext cx="2208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Local Reference</a:t>
            </a:r>
          </a:p>
          <a:p>
            <a:pPr algn="ctr"/>
            <a:r>
              <a:rPr lang="en-GB" dirty="0"/>
              <a:t>Movement, timestep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7267A8-FB0E-41FF-941E-2F5EB2CE5638}"/>
              </a:ext>
            </a:extLst>
          </p:cNvPr>
          <p:cNvSpPr txBox="1"/>
          <p:nvPr/>
        </p:nvSpPr>
        <p:spPr>
          <a:xfrm>
            <a:off x="4695825" y="4963970"/>
            <a:ext cx="2145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</a:t>
            </a:r>
            <a:endParaRPr lang="en-GB" dirty="0"/>
          </a:p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</a:t>
            </a:r>
            <a:endParaRPr lang="en-GB" dirty="0"/>
          </a:p>
          <a:p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C6727A-C2A6-476A-AAC8-3343411B11E5}"/>
              </a:ext>
            </a:extLst>
          </p:cNvPr>
          <p:cNvSpPr txBox="1"/>
          <p:nvPr/>
        </p:nvSpPr>
        <p:spPr>
          <a:xfrm>
            <a:off x="3950328" y="4962335"/>
            <a:ext cx="871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 +=  </a:t>
            </a:r>
          </a:p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 +=</a:t>
            </a:r>
            <a:endParaRPr lang="en-GB" dirty="0"/>
          </a:p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  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+=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19301-AEE6-43A0-B3AA-9E2E8EADF486}"/>
              </a:ext>
            </a:extLst>
          </p:cNvPr>
          <p:cNvSpPr txBox="1"/>
          <p:nvPr/>
        </p:nvSpPr>
        <p:spPr>
          <a:xfrm>
            <a:off x="2338876" y="3863642"/>
            <a:ext cx="137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Contribution</a:t>
            </a:r>
          </a:p>
          <a:p>
            <a:r>
              <a:rPr lang="en-GB" dirty="0"/>
              <a:t>At timestep: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0C8C61-CDCD-47FD-9DA9-0C789FB49770}"/>
              </a:ext>
            </a:extLst>
          </p:cNvPr>
          <p:cNvSpPr txBox="1"/>
          <p:nvPr/>
        </p:nvSpPr>
        <p:spPr>
          <a:xfrm>
            <a:off x="2338876" y="5056092"/>
            <a:ext cx="1284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Integrate to</a:t>
            </a:r>
          </a:p>
          <a:p>
            <a:r>
              <a:rPr lang="en-GB" dirty="0"/>
              <a:t>Global: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609FC-8AB3-45D5-B135-DA81C55927A7}"/>
              </a:ext>
            </a:extLst>
          </p:cNvPr>
          <p:cNvSpPr txBox="1"/>
          <p:nvPr/>
        </p:nvSpPr>
        <p:spPr>
          <a:xfrm>
            <a:off x="8628721" y="1554389"/>
            <a:ext cx="3359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cos(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	-sin(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	  0</a:t>
            </a:r>
          </a:p>
          <a:p>
            <a:r>
              <a:rPr lang="en-GB" dirty="0"/>
              <a:t> sin(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	 cos(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	  0</a:t>
            </a:r>
          </a:p>
          <a:p>
            <a:r>
              <a:rPr lang="en-GB" dirty="0"/>
              <a:t>   0	    0	  1</a:t>
            </a:r>
          </a:p>
          <a:p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490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7658D60-99B4-4577-9154-EF6E924EC19F}"/>
              </a:ext>
            </a:extLst>
          </p:cNvPr>
          <p:cNvSpPr/>
          <p:nvPr/>
        </p:nvSpPr>
        <p:spPr>
          <a:xfrm>
            <a:off x="3807452" y="3429000"/>
            <a:ext cx="1783721" cy="6665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D62BF98-AA11-42E2-BBAB-9578E2251600}"/>
              </a:ext>
            </a:extLst>
          </p:cNvPr>
          <p:cNvSpPr/>
          <p:nvPr/>
        </p:nvSpPr>
        <p:spPr>
          <a:xfrm>
            <a:off x="3839947" y="4436033"/>
            <a:ext cx="1734109" cy="6110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D5ABCEC-4C6B-4B9E-B08B-C9966D98F6B3}"/>
              </a:ext>
            </a:extLst>
          </p:cNvPr>
          <p:cNvSpPr/>
          <p:nvPr/>
        </p:nvSpPr>
        <p:spPr>
          <a:xfrm>
            <a:off x="3839946" y="5347726"/>
            <a:ext cx="1734109" cy="65879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77C0D8-8810-4A1D-A3D3-0DD224DF4A23}"/>
              </a:ext>
            </a:extLst>
          </p:cNvPr>
          <p:cNvSpPr/>
          <p:nvPr/>
        </p:nvSpPr>
        <p:spPr>
          <a:xfrm>
            <a:off x="4486275" y="1809750"/>
            <a:ext cx="323850" cy="2738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A4A9BA6-D984-4E24-8ACE-BF46785F35EF}"/>
              </a:ext>
            </a:extLst>
          </p:cNvPr>
          <p:cNvSpPr/>
          <p:nvPr/>
        </p:nvSpPr>
        <p:spPr>
          <a:xfrm>
            <a:off x="4486275" y="2099259"/>
            <a:ext cx="323850" cy="2738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5D9038A-2B2F-40BF-8E65-821BE50FD9C3}"/>
              </a:ext>
            </a:extLst>
          </p:cNvPr>
          <p:cNvSpPr/>
          <p:nvPr/>
        </p:nvSpPr>
        <p:spPr>
          <a:xfrm>
            <a:off x="4338579" y="2389761"/>
            <a:ext cx="323850" cy="2738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648F57-0D55-4902-9D1C-E6E34DBE2495}"/>
              </a:ext>
            </a:extLst>
          </p:cNvPr>
          <p:cNvSpPr txBox="1"/>
          <p:nvPr/>
        </p:nvSpPr>
        <p:spPr>
          <a:xfrm>
            <a:off x="695592" y="457476"/>
            <a:ext cx="3362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Kinematic Update: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45E224-D6FD-4EDD-8E93-6EEEE16B26D9}"/>
              </a:ext>
            </a:extLst>
          </p:cNvPr>
          <p:cNvSpPr txBox="1"/>
          <p:nvPr/>
        </p:nvSpPr>
        <p:spPr>
          <a:xfrm>
            <a:off x="3807453" y="1741660"/>
            <a:ext cx="4812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= ( 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* cos(</a:t>
            </a:r>
            <a:r>
              <a:rPr lang="el-GR" dirty="0"/>
              <a:t>θ</a:t>
            </a:r>
            <a:r>
              <a:rPr lang="en-GB" baseline="-25000" dirty="0"/>
              <a:t>R</a:t>
            </a:r>
            <a:r>
              <a:rPr lang="en-GB" dirty="0"/>
              <a:t>) )</a:t>
            </a:r>
          </a:p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= ( 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* sin(</a:t>
            </a:r>
            <a:r>
              <a:rPr lang="el-GR" dirty="0"/>
              <a:t>θ</a:t>
            </a:r>
            <a:r>
              <a:rPr lang="en-GB" baseline="-25000" dirty="0"/>
              <a:t>R</a:t>
            </a:r>
            <a:r>
              <a:rPr lang="en-GB" dirty="0"/>
              <a:t>) ) </a:t>
            </a:r>
          </a:p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l-GR" dirty="0"/>
              <a:t>θ</a:t>
            </a:r>
            <a:r>
              <a:rPr lang="en-GB" baseline="-25000" dirty="0"/>
              <a:t>R’</a:t>
            </a:r>
            <a:endParaRPr lang="en-GB" dirty="0"/>
          </a:p>
          <a:p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F4C07-2A03-4D1A-8EB5-D3B0FA92A66F}"/>
              </a:ext>
            </a:extLst>
          </p:cNvPr>
          <p:cNvSpPr txBox="1"/>
          <p:nvPr/>
        </p:nvSpPr>
        <p:spPr>
          <a:xfrm>
            <a:off x="2474716" y="1372328"/>
            <a:ext cx="133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 timestep: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F3ED1-1118-41B7-861F-357577EBAB28}"/>
              </a:ext>
            </a:extLst>
          </p:cNvPr>
          <p:cNvSpPr txBox="1"/>
          <p:nvPr/>
        </p:nvSpPr>
        <p:spPr>
          <a:xfrm>
            <a:off x="3323771" y="3429000"/>
            <a:ext cx="27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( 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 r ) +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 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EBB24-ED57-4BCB-8D6B-B79B8E1ABF99}"/>
              </a:ext>
            </a:extLst>
          </p:cNvPr>
          <p:cNvSpPr txBox="1"/>
          <p:nvPr/>
        </p:nvSpPr>
        <p:spPr>
          <a:xfrm>
            <a:off x="3323771" y="3798332"/>
            <a:ext cx="27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GB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CD23F3-945F-4216-AC67-3C211FEAA060}"/>
              </a:ext>
            </a:extLst>
          </p:cNvPr>
          <p:cNvCxnSpPr>
            <a:cxnSpLocks/>
          </p:cNvCxnSpPr>
          <p:nvPr/>
        </p:nvCxnSpPr>
        <p:spPr>
          <a:xfrm>
            <a:off x="3807453" y="3798332"/>
            <a:ext cx="17837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5F94E39-1D0B-4A9D-A44B-6AE57998B9E4}"/>
              </a:ext>
            </a:extLst>
          </p:cNvPr>
          <p:cNvSpPr/>
          <p:nvPr/>
        </p:nvSpPr>
        <p:spPr>
          <a:xfrm>
            <a:off x="5652577" y="3546680"/>
            <a:ext cx="1122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* cos(</a:t>
            </a:r>
            <a:r>
              <a:rPr lang="el-GR" dirty="0"/>
              <a:t>θ</a:t>
            </a:r>
            <a:r>
              <a:rPr lang="en-GB" baseline="-25000" dirty="0"/>
              <a:t>R</a:t>
            </a:r>
            <a:r>
              <a:rPr lang="en-GB" dirty="0"/>
              <a:t>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DF293-BB01-4C9C-8531-C1A2DA8E5365}"/>
              </a:ext>
            </a:extLst>
          </p:cNvPr>
          <p:cNvSpPr/>
          <p:nvPr/>
        </p:nvSpPr>
        <p:spPr>
          <a:xfrm>
            <a:off x="3082143" y="3549446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  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+= 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D4D0A3-B099-44D9-9E52-565D67F2EC74}"/>
              </a:ext>
            </a:extLst>
          </p:cNvPr>
          <p:cNvSpPr/>
          <p:nvPr/>
        </p:nvSpPr>
        <p:spPr>
          <a:xfrm>
            <a:off x="3082143" y="4444663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  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+= 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93C777-41A3-49EE-A082-40DC86708A3C}"/>
              </a:ext>
            </a:extLst>
          </p:cNvPr>
          <p:cNvSpPr txBox="1"/>
          <p:nvPr/>
        </p:nvSpPr>
        <p:spPr>
          <a:xfrm>
            <a:off x="3323771" y="4380443"/>
            <a:ext cx="27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( 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 r ) +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 )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711386-58B4-4E45-909B-FFD3692276E0}"/>
              </a:ext>
            </a:extLst>
          </p:cNvPr>
          <p:cNvSpPr txBox="1"/>
          <p:nvPr/>
        </p:nvSpPr>
        <p:spPr>
          <a:xfrm>
            <a:off x="3323771" y="4749775"/>
            <a:ext cx="27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GB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815DC87-BAF7-4DFF-9FFA-156C0B2C9CA3}"/>
              </a:ext>
            </a:extLst>
          </p:cNvPr>
          <p:cNvCxnSpPr>
            <a:cxnSpLocks/>
          </p:cNvCxnSpPr>
          <p:nvPr/>
        </p:nvCxnSpPr>
        <p:spPr>
          <a:xfrm>
            <a:off x="3807453" y="4749775"/>
            <a:ext cx="17837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895EB5E-D12A-4B21-91BF-5D04B8BF1CD9}"/>
              </a:ext>
            </a:extLst>
          </p:cNvPr>
          <p:cNvSpPr/>
          <p:nvPr/>
        </p:nvSpPr>
        <p:spPr>
          <a:xfrm>
            <a:off x="5652577" y="4498123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* sin(</a:t>
            </a:r>
            <a:r>
              <a:rPr lang="el-GR" dirty="0"/>
              <a:t>θ</a:t>
            </a:r>
            <a:r>
              <a:rPr lang="en-GB" baseline="-25000" dirty="0"/>
              <a:t>R</a:t>
            </a:r>
            <a:r>
              <a:rPr lang="en-GB" dirty="0"/>
              <a:t>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FECE3E-8F89-456B-BB2C-71F77487E4EE}"/>
              </a:ext>
            </a:extLst>
          </p:cNvPr>
          <p:cNvSpPr/>
          <p:nvPr/>
        </p:nvSpPr>
        <p:spPr>
          <a:xfrm>
            <a:off x="3079805" y="5424219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  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+= </a:t>
            </a:r>
            <a:endParaRPr lang="en-GB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BFDBD1-3633-43FA-BB6A-1A61B4AA953D}"/>
              </a:ext>
            </a:extLst>
          </p:cNvPr>
          <p:cNvGrpSpPr/>
          <p:nvPr/>
        </p:nvGrpSpPr>
        <p:grpSpPr>
          <a:xfrm>
            <a:off x="3733681" y="5275660"/>
            <a:ext cx="1857495" cy="738664"/>
            <a:chOff x="1027757" y="1164174"/>
            <a:chExt cx="1857495" cy="73866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ABE3E4-371F-4E6A-A08D-B6E1FD88A22C}"/>
                </a:ext>
              </a:extLst>
            </p:cNvPr>
            <p:cNvSpPr txBox="1"/>
            <p:nvPr/>
          </p:nvSpPr>
          <p:spPr>
            <a:xfrm>
              <a:off x="1027758" y="1164174"/>
              <a:ext cx="1857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</a:t>
              </a:r>
              <a:r>
                <a:rPr lang="el-GR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Φ</a:t>
              </a:r>
              <a:r>
                <a:rPr lang="en-GB" i="1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</a:t>
              </a:r>
              <a:r>
                <a:rPr lang="en-GB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r ) - 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</a:t>
              </a:r>
              <a:r>
                <a:rPr lang="el-GR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Φ</a:t>
              </a:r>
              <a:r>
                <a:rPr lang="en-GB" i="1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  <a:r>
                <a:rPr lang="en-GB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GB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  <a:r>
                <a:rPr lang="en-GB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)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561BE30-9DCD-40F6-96F2-B98C388DAB6A}"/>
                </a:ext>
              </a:extLst>
            </p:cNvPr>
            <p:cNvSpPr txBox="1"/>
            <p:nvPr/>
          </p:nvSpPr>
          <p:spPr>
            <a:xfrm>
              <a:off x="1027757" y="1533506"/>
              <a:ext cx="1738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2l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5737E28-D2F4-4EF9-8C59-BB3E28F3055F}"/>
                </a:ext>
              </a:extLst>
            </p:cNvPr>
            <p:cNvCxnSpPr>
              <a:cxnSpLocks/>
            </p:cNvCxnSpPr>
            <p:nvPr/>
          </p:nvCxnSpPr>
          <p:spPr>
            <a:xfrm>
              <a:off x="1146629" y="1533506"/>
              <a:ext cx="17386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54D67F-D822-49FF-82F4-B498395765E5}"/>
              </a:ext>
            </a:extLst>
          </p:cNvPr>
          <p:cNvSpPr/>
          <p:nvPr/>
        </p:nvSpPr>
        <p:spPr>
          <a:xfrm>
            <a:off x="2302504" y="1372328"/>
            <a:ext cx="4812671" cy="1564128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2BC40E-30F8-47F0-B14A-5B5919E086E2}"/>
              </a:ext>
            </a:extLst>
          </p:cNvPr>
          <p:cNvSpPr txBox="1"/>
          <p:nvPr/>
        </p:nvSpPr>
        <p:spPr>
          <a:xfrm>
            <a:off x="7924800" y="4259997"/>
            <a:ext cx="3962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   = radius of wheel</a:t>
            </a:r>
          </a:p>
          <a:p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l </a:t>
            </a:r>
            <a:r>
              <a:rPr lang="en-GB" dirty="0"/>
              <a:t>   = wheel distance from centre of </a:t>
            </a:r>
            <a:r>
              <a:rPr lang="en-GB" dirty="0" err="1"/>
              <a:t>Romi</a:t>
            </a:r>
            <a:endParaRPr lang="en-GB" dirty="0"/>
          </a:p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GB" dirty="0"/>
              <a:t>= angular velocity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17115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642B9A-3476-4FB6-BC8D-275026FE6CCD}"/>
              </a:ext>
            </a:extLst>
          </p:cNvPr>
          <p:cNvSpPr/>
          <p:nvPr/>
        </p:nvSpPr>
        <p:spPr>
          <a:xfrm>
            <a:off x="859317" y="2743200"/>
            <a:ext cx="4021156" cy="2820318"/>
          </a:xfrm>
          <a:custGeom>
            <a:avLst/>
            <a:gdLst>
              <a:gd name="connsiteX0" fmla="*/ 4021156 w 4021156"/>
              <a:gd name="connsiteY0" fmla="*/ 0 h 2820318"/>
              <a:gd name="connsiteX1" fmla="*/ 2379643 w 4021156"/>
              <a:gd name="connsiteY1" fmla="*/ 914400 h 2820318"/>
              <a:gd name="connsiteX2" fmla="*/ 1994053 w 4021156"/>
              <a:gd name="connsiteY2" fmla="*/ 2346593 h 2820318"/>
              <a:gd name="connsiteX3" fmla="*/ 0 w 4021156"/>
              <a:gd name="connsiteY3" fmla="*/ 2820318 h 282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1156" h="2820318">
                <a:moveTo>
                  <a:pt x="4021156" y="0"/>
                </a:moveTo>
                <a:cubicBezTo>
                  <a:pt x="3369325" y="261650"/>
                  <a:pt x="2717494" y="523301"/>
                  <a:pt x="2379643" y="914400"/>
                </a:cubicBezTo>
                <a:cubicBezTo>
                  <a:pt x="2041792" y="1305499"/>
                  <a:pt x="2390660" y="2028940"/>
                  <a:pt x="1994053" y="2346593"/>
                </a:cubicBezTo>
                <a:cubicBezTo>
                  <a:pt x="1597446" y="2664246"/>
                  <a:pt x="290111" y="2743200"/>
                  <a:pt x="0" y="2820318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E015C-43D5-4526-98F2-19CAA94C3971}"/>
              </a:ext>
            </a:extLst>
          </p:cNvPr>
          <p:cNvSpPr/>
          <p:nvPr/>
        </p:nvSpPr>
        <p:spPr>
          <a:xfrm rot="19713771">
            <a:off x="4067661" y="1890868"/>
            <a:ext cx="1676400" cy="1676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16C53B-26E2-40BB-AF54-3F996214C538}"/>
              </a:ext>
            </a:extLst>
          </p:cNvPr>
          <p:cNvSpPr/>
          <p:nvPr/>
        </p:nvSpPr>
        <p:spPr>
          <a:xfrm rot="14313771">
            <a:off x="4383166" y="1510293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9655B-FC04-4A70-B7D7-7C852A7AF220}"/>
              </a:ext>
            </a:extLst>
          </p:cNvPr>
          <p:cNvSpPr/>
          <p:nvPr/>
        </p:nvSpPr>
        <p:spPr>
          <a:xfrm rot="14313771">
            <a:off x="5315693" y="3035792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ACCC22-4E04-43F5-9FB7-3DB6D8C04AD6}"/>
              </a:ext>
            </a:extLst>
          </p:cNvPr>
          <p:cNvGrpSpPr/>
          <p:nvPr/>
        </p:nvGrpSpPr>
        <p:grpSpPr>
          <a:xfrm rot="19713771">
            <a:off x="3905140" y="-309833"/>
            <a:ext cx="2838691" cy="2778180"/>
            <a:chOff x="4493644" y="3474330"/>
            <a:chExt cx="2838691" cy="277818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42ADA9-53AE-4B80-BB49-3B7463F2AAF9}"/>
                </a:ext>
              </a:extLst>
            </p:cNvPr>
            <p:cNvCxnSpPr/>
            <p:nvPr/>
          </p:nvCxnSpPr>
          <p:spPr>
            <a:xfrm>
              <a:off x="4705825" y="6067844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1EE613-0712-48B4-94A4-8C5E282D87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4751" y="4944736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66DC37-3B25-48A8-AD99-741CC92EA01C}"/>
                </a:ext>
              </a:extLst>
            </p:cNvPr>
            <p:cNvSpPr txBox="1"/>
            <p:nvPr/>
          </p:nvSpPr>
          <p:spPr>
            <a:xfrm>
              <a:off x="6907974" y="5883178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X</a:t>
              </a:r>
              <a:r>
                <a:rPr lang="en-GB" baseline="-25000" dirty="0"/>
                <a:t>R</a:t>
              </a:r>
              <a:r>
                <a:rPr lang="en-GB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0FA89C-CE09-4286-B4FF-D47427845838}"/>
                </a:ext>
              </a:extLst>
            </p:cNvPr>
            <p:cNvSpPr txBox="1"/>
            <p:nvPr/>
          </p:nvSpPr>
          <p:spPr>
            <a:xfrm>
              <a:off x="4493644" y="3474330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  <a:r>
                <a:rPr lang="en-GB" baseline="-25000" dirty="0"/>
                <a:t>R</a:t>
              </a:r>
              <a:r>
                <a:rPr lang="en-GB" dirty="0"/>
                <a:t>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C66685-EF75-4F31-B576-A2AFC79AE227}"/>
              </a:ext>
            </a:extLst>
          </p:cNvPr>
          <p:cNvGrpSpPr/>
          <p:nvPr/>
        </p:nvGrpSpPr>
        <p:grpSpPr>
          <a:xfrm>
            <a:off x="224034" y="380070"/>
            <a:ext cx="6338940" cy="6203816"/>
            <a:chOff x="4493644" y="3474330"/>
            <a:chExt cx="2838691" cy="277818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AB2767-A91F-477B-B51E-F8D831429C43}"/>
                </a:ext>
              </a:extLst>
            </p:cNvPr>
            <p:cNvCxnSpPr>
              <a:cxnSpLocks/>
            </p:cNvCxnSpPr>
            <p:nvPr/>
          </p:nvCxnSpPr>
          <p:spPr>
            <a:xfrm>
              <a:off x="4705825" y="6067844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BB1CC5-D774-48E2-8E89-D5607D637C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04751" y="4944736"/>
              <a:ext cx="220214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958E33-94DB-49B7-B5A9-22B05BAC8268}"/>
                </a:ext>
              </a:extLst>
            </p:cNvPr>
            <p:cNvSpPr txBox="1"/>
            <p:nvPr/>
          </p:nvSpPr>
          <p:spPr>
            <a:xfrm>
              <a:off x="6907974" y="5883178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29CCE2-6C60-4A25-AF49-B31722E664D9}"/>
                </a:ext>
              </a:extLst>
            </p:cNvPr>
            <p:cNvSpPr txBox="1"/>
            <p:nvPr/>
          </p:nvSpPr>
          <p:spPr>
            <a:xfrm>
              <a:off x="4493644" y="3474330"/>
              <a:ext cx="424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FF3A621-805A-467F-BE9A-1904C5A93F12}"/>
              </a:ext>
            </a:extLst>
          </p:cNvPr>
          <p:cNvSpPr txBox="1"/>
          <p:nvPr/>
        </p:nvSpPr>
        <p:spPr>
          <a:xfrm>
            <a:off x="8263593" y="1660975"/>
            <a:ext cx="1376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Local (robot)</a:t>
            </a:r>
          </a:p>
          <a:p>
            <a:pPr algn="ctr"/>
            <a:r>
              <a:rPr lang="en-GB" dirty="0"/>
              <a:t>Reference</a:t>
            </a:r>
          </a:p>
          <a:p>
            <a:pPr algn="ctr"/>
            <a:r>
              <a:rPr lang="en-GB" dirty="0"/>
              <a:t>Frame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C72779F8-6A3F-4B2E-A3D9-8D650A803743}"/>
              </a:ext>
            </a:extLst>
          </p:cNvPr>
          <p:cNvSpPr/>
          <p:nvPr/>
        </p:nvSpPr>
        <p:spPr>
          <a:xfrm>
            <a:off x="7673267" y="505856"/>
            <a:ext cx="527285" cy="32335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8D9EE0-5203-4679-8B88-FDE0EE168F70}"/>
              </a:ext>
            </a:extLst>
          </p:cNvPr>
          <p:cNvSpPr txBox="1"/>
          <p:nvPr/>
        </p:nvSpPr>
        <p:spPr>
          <a:xfrm>
            <a:off x="10540302" y="1660975"/>
            <a:ext cx="1126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Global</a:t>
            </a:r>
          </a:p>
          <a:p>
            <a:pPr algn="ctr"/>
            <a:r>
              <a:rPr lang="en-GB" dirty="0"/>
              <a:t>Reference</a:t>
            </a:r>
          </a:p>
          <a:p>
            <a:pPr algn="ctr"/>
            <a:r>
              <a:rPr lang="en-GB" dirty="0"/>
              <a:t>Frame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A74A169-1E6B-4312-8F80-691A492D2479}"/>
              </a:ext>
            </a:extLst>
          </p:cNvPr>
          <p:cNvCxnSpPr/>
          <p:nvPr/>
        </p:nvCxnSpPr>
        <p:spPr>
          <a:xfrm>
            <a:off x="4905861" y="2717700"/>
            <a:ext cx="179942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E6FFE36E-8496-434C-9A02-ABEFB6534302}"/>
              </a:ext>
            </a:extLst>
          </p:cNvPr>
          <p:cNvSpPr/>
          <p:nvPr/>
        </p:nvSpPr>
        <p:spPr>
          <a:xfrm rot="1169255">
            <a:off x="5532616" y="2015626"/>
            <a:ext cx="959750" cy="959750"/>
          </a:xfrm>
          <a:prstGeom prst="arc">
            <a:avLst/>
          </a:prstGeom>
          <a:ln>
            <a:solidFill>
              <a:srgbClr val="84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519A78A-CE01-4D5A-BCA4-961AC8B35A8F}"/>
              </a:ext>
            </a:extLst>
          </p:cNvPr>
          <p:cNvSpPr/>
          <p:nvPr/>
        </p:nvSpPr>
        <p:spPr>
          <a:xfrm>
            <a:off x="9640060" y="1835814"/>
            <a:ext cx="815504" cy="604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40156-A592-42BD-BCCF-3A2643D96F30}"/>
              </a:ext>
            </a:extLst>
          </p:cNvPr>
          <p:cNvSpPr txBox="1"/>
          <p:nvPr/>
        </p:nvSpPr>
        <p:spPr>
          <a:xfrm>
            <a:off x="6705287" y="4789336"/>
            <a:ext cx="467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We need to know X</a:t>
            </a:r>
            <a:r>
              <a:rPr lang="en-GB" b="1" baseline="-25000" dirty="0"/>
              <a:t>R’ and </a:t>
            </a:r>
            <a:r>
              <a:rPr lang="el-GR" b="1" dirty="0"/>
              <a:t>θ</a:t>
            </a:r>
            <a:r>
              <a:rPr lang="en-GB" b="1" baseline="-25000" dirty="0"/>
              <a:t>R’</a:t>
            </a:r>
            <a:r>
              <a:rPr lang="en-GB" b="1" dirty="0"/>
              <a:t> from a model of the robot body and wheels.</a:t>
            </a:r>
            <a:endParaRPr lang="en-GB" b="1" baseline="-25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97329F-7524-458D-93D8-329608E7AFC1}"/>
              </a:ext>
            </a:extLst>
          </p:cNvPr>
          <p:cNvSpPr txBox="1"/>
          <p:nvPr/>
        </p:nvSpPr>
        <p:spPr>
          <a:xfrm>
            <a:off x="9875785" y="3016884"/>
            <a:ext cx="2145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= ( 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* cos(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 )</a:t>
            </a:r>
          </a:p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= ( 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* sin(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 ) </a:t>
            </a:r>
          </a:p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l-GR" dirty="0"/>
              <a:t>θ</a:t>
            </a:r>
            <a:r>
              <a:rPr lang="en-GB" baseline="-25000" dirty="0"/>
              <a:t>R’</a:t>
            </a:r>
            <a:endParaRPr lang="en-GB" dirty="0"/>
          </a:p>
          <a:p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FBF8D0-3936-4D5D-8B3D-721EC1B29087}"/>
              </a:ext>
            </a:extLst>
          </p:cNvPr>
          <p:cNvSpPr txBox="1"/>
          <p:nvPr/>
        </p:nvSpPr>
        <p:spPr>
          <a:xfrm>
            <a:off x="8240032" y="3258066"/>
            <a:ext cx="133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 timestep:</a:t>
            </a:r>
          </a:p>
        </p:txBody>
      </p:sp>
    </p:spTree>
    <p:extLst>
      <p:ext uri="{BB962C8B-B14F-4D97-AF65-F5344CB8AC3E}">
        <p14:creationId xmlns:p14="http://schemas.microsoft.com/office/powerpoint/2010/main" val="32864734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B448-44F8-4C2F-B780-74BC2EDBE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Lecture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7E18-3CA2-49AA-B060-7F143715C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trike="sngStrike" dirty="0"/>
              <a:t>Kinematic Update</a:t>
            </a:r>
          </a:p>
          <a:p>
            <a:r>
              <a:rPr lang="en-GB" strike="sngStrike" dirty="0"/>
              <a:t>Encoder Resolution</a:t>
            </a:r>
          </a:p>
          <a:p>
            <a:r>
              <a:rPr lang="en-GB" strike="sngStrike" dirty="0"/>
              <a:t>Encoders and Distance</a:t>
            </a:r>
          </a:p>
          <a:p>
            <a:r>
              <a:rPr lang="en-GB" strike="sngStrike" dirty="0"/>
              <a:t>Coordinate Systems</a:t>
            </a:r>
          </a:p>
          <a:p>
            <a:r>
              <a:rPr lang="en-GB" strike="sngStrike" dirty="0"/>
              <a:t>Wheel Contributions</a:t>
            </a:r>
          </a:p>
          <a:p>
            <a:r>
              <a:rPr lang="en-GB" strike="sngStrike" dirty="0"/>
              <a:t>Transforming to Global Reference</a:t>
            </a:r>
          </a:p>
          <a:p>
            <a:r>
              <a:rPr lang="en-GB" u="sng" dirty="0"/>
              <a:t>Kinematic Model -&gt; Kinematic Update</a:t>
            </a:r>
          </a:p>
          <a:p>
            <a:r>
              <a:rPr lang="en-GB" dirty="0"/>
              <a:t>An Exception (advanced)</a:t>
            </a:r>
          </a:p>
        </p:txBody>
      </p:sp>
    </p:spTree>
    <p:extLst>
      <p:ext uri="{BB962C8B-B14F-4D97-AF65-F5344CB8AC3E}">
        <p14:creationId xmlns:p14="http://schemas.microsoft.com/office/powerpoint/2010/main" val="4853550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693CA-7384-4EB9-A6CF-FA2C714A8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Kinematic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D6EE0-C193-45D1-8D62-1DFD0A26F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7116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0121F-2CA0-45EF-BB8B-C90713889A62}"/>
              </a:ext>
            </a:extLst>
          </p:cNvPr>
          <p:cNvSpPr txBox="1"/>
          <p:nvPr/>
        </p:nvSpPr>
        <p:spPr>
          <a:xfrm>
            <a:off x="5413365" y="3851414"/>
            <a:ext cx="1111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err="1"/>
              <a:t>V</a:t>
            </a:r>
            <a:r>
              <a:rPr lang="en-GB" sz="4000" baseline="-25000" dirty="0" err="1"/>
              <a:t>right</a:t>
            </a:r>
            <a:endParaRPr lang="en-GB" sz="4000" baseline="-25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95C081-85EA-4579-9DD9-829AE7277A0C}"/>
              </a:ext>
            </a:extLst>
          </p:cNvPr>
          <p:cNvSpPr/>
          <p:nvPr/>
        </p:nvSpPr>
        <p:spPr>
          <a:xfrm>
            <a:off x="5370001" y="832889"/>
            <a:ext cx="9398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 err="1"/>
              <a:t>V</a:t>
            </a:r>
            <a:r>
              <a:rPr lang="en-GB" sz="4000" baseline="-25000" dirty="0" err="1"/>
              <a:t>left</a:t>
            </a:r>
            <a:endParaRPr lang="en-GB" sz="4000" baseline="-25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A475C8-6A90-4773-8BDA-DA449FABA9C6}"/>
              </a:ext>
            </a:extLst>
          </p:cNvPr>
          <p:cNvGrpSpPr/>
          <p:nvPr/>
        </p:nvGrpSpPr>
        <p:grpSpPr>
          <a:xfrm rot="5400000">
            <a:off x="4489565" y="1930400"/>
            <a:ext cx="2366630" cy="1676400"/>
            <a:chOff x="4711700" y="2730500"/>
            <a:chExt cx="2366630" cy="16764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4EF2CB-157B-46B8-9C5C-89807D31EFE0}"/>
                </a:ext>
              </a:extLst>
            </p:cNvPr>
            <p:cNvSpPr/>
            <p:nvPr/>
          </p:nvSpPr>
          <p:spPr>
            <a:xfrm>
              <a:off x="5067300" y="2730500"/>
              <a:ext cx="1676400" cy="1676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77C1637-1532-4553-8F22-541A8C52C923}"/>
                </a:ext>
              </a:extLst>
            </p:cNvPr>
            <p:cNvSpPr/>
            <p:nvPr/>
          </p:nvSpPr>
          <p:spPr>
            <a:xfrm>
              <a:off x="4953000" y="3136899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A5E0AB-9480-4C1D-B139-FEEFA069D55D}"/>
                </a:ext>
              </a:extLst>
            </p:cNvPr>
            <p:cNvSpPr/>
            <p:nvPr/>
          </p:nvSpPr>
          <p:spPr>
            <a:xfrm>
              <a:off x="6743700" y="3136899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4A19F7A-F50C-4E10-8392-BEBB5A0C5863}"/>
                </a:ext>
              </a:extLst>
            </p:cNvPr>
            <p:cNvCxnSpPr/>
            <p:nvPr/>
          </p:nvCxnSpPr>
          <p:spPr>
            <a:xfrm flipV="1">
              <a:off x="7078330" y="3022600"/>
              <a:ext cx="0" cy="10286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E2FA0F2-45C3-4340-AE1E-AFB0B6DF505A}"/>
                </a:ext>
              </a:extLst>
            </p:cNvPr>
            <p:cNvCxnSpPr/>
            <p:nvPr/>
          </p:nvCxnSpPr>
          <p:spPr>
            <a:xfrm flipV="1">
              <a:off x="4711700" y="3022600"/>
              <a:ext cx="0" cy="10286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BB03B2-53AA-4CC5-9CFE-869902626DE1}"/>
                </a:ext>
              </a:extLst>
            </p:cNvPr>
            <p:cNvCxnSpPr>
              <a:cxnSpLocks/>
              <a:stCxn id="9" idx="6"/>
              <a:endCxn id="9" idx="2"/>
            </p:cNvCxnSpPr>
            <p:nvPr/>
          </p:nvCxnSpPr>
          <p:spPr>
            <a:xfrm flipH="1">
              <a:off x="5067300" y="3568700"/>
              <a:ext cx="1676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94F0BDD-4303-46D0-BD4E-2C6EEA380221}"/>
              </a:ext>
            </a:extLst>
          </p:cNvPr>
          <p:cNvSpPr txBox="1"/>
          <p:nvPr/>
        </p:nvSpPr>
        <p:spPr>
          <a:xfrm>
            <a:off x="4084860" y="5272715"/>
            <a:ext cx="37685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 err="1"/>
              <a:t>V</a:t>
            </a:r>
            <a:r>
              <a:rPr lang="en-GB" sz="6600" baseline="-25000" dirty="0" err="1"/>
              <a:t>left</a:t>
            </a:r>
            <a:r>
              <a:rPr lang="en-GB" sz="6600" dirty="0"/>
              <a:t> = </a:t>
            </a:r>
            <a:r>
              <a:rPr lang="en-GB" sz="6600" dirty="0" err="1"/>
              <a:t>V</a:t>
            </a:r>
            <a:r>
              <a:rPr lang="en-GB" sz="6600" baseline="-25000" dirty="0" err="1"/>
              <a:t>right</a:t>
            </a:r>
            <a:endParaRPr lang="en-GB" sz="6600" baseline="-25000" dirty="0"/>
          </a:p>
        </p:txBody>
      </p:sp>
    </p:spTree>
    <p:extLst>
      <p:ext uri="{BB962C8B-B14F-4D97-AF65-F5344CB8AC3E}">
        <p14:creationId xmlns:p14="http://schemas.microsoft.com/office/powerpoint/2010/main" val="40781792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594384A-C70B-431D-92DE-258C077BBBE6}"/>
              </a:ext>
            </a:extLst>
          </p:cNvPr>
          <p:cNvSpPr txBox="1"/>
          <p:nvPr/>
        </p:nvSpPr>
        <p:spPr>
          <a:xfrm>
            <a:off x="3898651" y="821102"/>
            <a:ext cx="1344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Given: </a:t>
            </a: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FE1810F3-F4DA-4021-A8BF-5B2CEE26DC93}"/>
              </a:ext>
            </a:extLst>
          </p:cNvPr>
          <p:cNvSpPr/>
          <p:nvPr/>
        </p:nvSpPr>
        <p:spPr>
          <a:xfrm>
            <a:off x="8836627" y="1995067"/>
            <a:ext cx="2796306" cy="3356080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687A2E-C9E4-4888-8471-CADFBE10D35D}"/>
              </a:ext>
            </a:extLst>
          </p:cNvPr>
          <p:cNvSpPr txBox="1"/>
          <p:nvPr/>
        </p:nvSpPr>
        <p:spPr>
          <a:xfrm>
            <a:off x="8684787" y="553207"/>
            <a:ext cx="30759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Therefore, </a:t>
            </a:r>
          </a:p>
          <a:p>
            <a:r>
              <a:rPr lang="en-GB" sz="3200" dirty="0"/>
              <a:t>Kinematic model: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00F6EB-8FBC-4BFE-A110-E99ECE922DD5}"/>
              </a:ext>
            </a:extLst>
          </p:cNvPr>
          <p:cNvGrpSpPr/>
          <p:nvPr/>
        </p:nvGrpSpPr>
        <p:grpSpPr>
          <a:xfrm>
            <a:off x="8836627" y="2244420"/>
            <a:ext cx="2772229" cy="1119898"/>
            <a:chOff x="1027757" y="1164174"/>
            <a:chExt cx="2772229" cy="11198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17AD95-6570-452D-A295-5C2558FB3BE3}"/>
                </a:ext>
              </a:extLst>
            </p:cNvPr>
            <p:cNvSpPr txBox="1"/>
            <p:nvPr/>
          </p:nvSpPr>
          <p:spPr>
            <a:xfrm>
              <a:off x="1027757" y="1164174"/>
              <a:ext cx="2772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</a:t>
              </a:r>
              <a:r>
                <a:rPr lang="el-GR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Φ</a:t>
              </a:r>
              <a:r>
                <a:rPr lang="en-GB" sz="28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</a:t>
              </a:r>
              <a:r>
                <a: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r ) + </a:t>
              </a:r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</a:t>
              </a:r>
              <a:r>
                <a:rPr lang="el-GR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Φ</a:t>
              </a:r>
              <a:r>
                <a:rPr lang="en-GB" sz="28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  <a:r>
                <a: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GB" sz="28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  <a:r>
                <a: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)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EBD4C8F-24F9-4DDD-95D0-AB987E3672A4}"/>
                </a:ext>
              </a:extLst>
            </p:cNvPr>
            <p:cNvSpPr txBox="1"/>
            <p:nvPr/>
          </p:nvSpPr>
          <p:spPr>
            <a:xfrm>
              <a:off x="1027757" y="1760852"/>
              <a:ext cx="2772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GB" sz="28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CE50077-8AF8-4CA1-97FD-83B18D4119A5}"/>
                </a:ext>
              </a:extLst>
            </p:cNvPr>
            <p:cNvCxnSpPr/>
            <p:nvPr/>
          </p:nvCxnSpPr>
          <p:spPr>
            <a:xfrm>
              <a:off x="1146629" y="1760852"/>
              <a:ext cx="26533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CA017DF-6DB1-4389-B90E-9E299C9FCC01}"/>
              </a:ext>
            </a:extLst>
          </p:cNvPr>
          <p:cNvSpPr txBox="1"/>
          <p:nvPr/>
        </p:nvSpPr>
        <p:spPr>
          <a:xfrm>
            <a:off x="8077570" y="2462017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en-GB" sz="2400" baseline="-25000" dirty="0">
                <a:solidFill>
                  <a:schemeClr val="accent6">
                    <a:lumMod val="75000"/>
                  </a:schemeClr>
                </a:solidFill>
              </a:rPr>
              <a:t>R’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A02DC8-2446-4F38-80F9-D9AE612546C3}"/>
              </a:ext>
            </a:extLst>
          </p:cNvPr>
          <p:cNvSpPr txBox="1"/>
          <p:nvPr/>
        </p:nvSpPr>
        <p:spPr>
          <a:xfrm>
            <a:off x="1009991" y="5006539"/>
            <a:ext cx="1111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err="1"/>
              <a:t>V</a:t>
            </a:r>
            <a:r>
              <a:rPr lang="en-GB" sz="4000" baseline="-25000" dirty="0" err="1"/>
              <a:t>right</a:t>
            </a:r>
            <a:endParaRPr lang="en-GB" sz="4000" baseline="-25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4A2438-0BDD-4B5F-AA81-62B31D3174BB}"/>
              </a:ext>
            </a:extLst>
          </p:cNvPr>
          <p:cNvSpPr/>
          <p:nvPr/>
        </p:nvSpPr>
        <p:spPr>
          <a:xfrm>
            <a:off x="966627" y="1988014"/>
            <a:ext cx="9398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 err="1"/>
              <a:t>V</a:t>
            </a:r>
            <a:r>
              <a:rPr lang="en-GB" sz="4000" baseline="-25000" dirty="0" err="1"/>
              <a:t>left</a:t>
            </a:r>
            <a:endParaRPr lang="en-GB" sz="4000" baseline="-250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D556FA-4A2A-4B31-B201-67653D16F002}"/>
              </a:ext>
            </a:extLst>
          </p:cNvPr>
          <p:cNvGrpSpPr/>
          <p:nvPr/>
        </p:nvGrpSpPr>
        <p:grpSpPr>
          <a:xfrm rot="5400000">
            <a:off x="86191" y="3085525"/>
            <a:ext cx="2366630" cy="1676400"/>
            <a:chOff x="4711700" y="2730500"/>
            <a:chExt cx="2366630" cy="16764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33F662A-2D71-4206-BB90-C83CA77454FA}"/>
                </a:ext>
              </a:extLst>
            </p:cNvPr>
            <p:cNvSpPr/>
            <p:nvPr/>
          </p:nvSpPr>
          <p:spPr>
            <a:xfrm>
              <a:off x="5067300" y="2730500"/>
              <a:ext cx="1676400" cy="1676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33EE1B1-90F0-48D2-8CD9-E42C4931A108}"/>
                </a:ext>
              </a:extLst>
            </p:cNvPr>
            <p:cNvSpPr/>
            <p:nvPr/>
          </p:nvSpPr>
          <p:spPr>
            <a:xfrm>
              <a:off x="4953000" y="3136899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07D46CB-7567-40F3-94D5-8655FD593E5D}"/>
                </a:ext>
              </a:extLst>
            </p:cNvPr>
            <p:cNvSpPr/>
            <p:nvPr/>
          </p:nvSpPr>
          <p:spPr>
            <a:xfrm>
              <a:off x="6743700" y="3136899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1544902-E3B9-47BF-8D75-9BBFACE045CC}"/>
                </a:ext>
              </a:extLst>
            </p:cNvPr>
            <p:cNvCxnSpPr/>
            <p:nvPr/>
          </p:nvCxnSpPr>
          <p:spPr>
            <a:xfrm flipV="1">
              <a:off x="7078330" y="3022600"/>
              <a:ext cx="0" cy="10286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DF08631-AF49-41EF-86BB-933E38AE3D1C}"/>
                </a:ext>
              </a:extLst>
            </p:cNvPr>
            <p:cNvCxnSpPr/>
            <p:nvPr/>
          </p:nvCxnSpPr>
          <p:spPr>
            <a:xfrm flipV="1">
              <a:off x="4711700" y="3022600"/>
              <a:ext cx="0" cy="10286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FD1A626-1D53-4612-85B3-599F4F17626B}"/>
                </a:ext>
              </a:extLst>
            </p:cNvPr>
            <p:cNvCxnSpPr>
              <a:cxnSpLocks/>
              <a:stCxn id="37" idx="6"/>
              <a:endCxn id="37" idx="2"/>
            </p:cNvCxnSpPr>
            <p:nvPr/>
          </p:nvCxnSpPr>
          <p:spPr>
            <a:xfrm flipH="1">
              <a:off x="5067300" y="3568700"/>
              <a:ext cx="1676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073608B-4437-475C-A584-48FB62263D40}"/>
              </a:ext>
            </a:extLst>
          </p:cNvPr>
          <p:cNvSpPr txBox="1"/>
          <p:nvPr/>
        </p:nvSpPr>
        <p:spPr>
          <a:xfrm>
            <a:off x="3420331" y="1584854"/>
            <a:ext cx="4296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sz="360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right</a:t>
            </a:r>
            <a:r>
              <a:rPr lang="en-GB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= (</a:t>
            </a:r>
            <a:r>
              <a:rPr lang="el-GR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sz="36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right</a:t>
            </a:r>
            <a:r>
              <a:rPr lang="en-GB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r )/ 2</a:t>
            </a:r>
          </a:p>
          <a:p>
            <a:endParaRPr lang="en-GB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B43B07-7529-41BE-83D3-CC8B5BCDBD40}"/>
              </a:ext>
            </a:extLst>
          </p:cNvPr>
          <p:cNvSpPr txBox="1"/>
          <p:nvPr/>
        </p:nvSpPr>
        <p:spPr>
          <a:xfrm>
            <a:off x="3412328" y="2299358"/>
            <a:ext cx="41267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sz="360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left</a:t>
            </a:r>
            <a:r>
              <a:rPr lang="en-GB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  = (</a:t>
            </a:r>
            <a:r>
              <a:rPr lang="el-GR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sz="36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left</a:t>
            </a:r>
            <a:r>
              <a:rPr lang="en-GB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 r )/ 2</a:t>
            </a:r>
          </a:p>
          <a:p>
            <a:endParaRPr lang="en-GB" sz="36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6341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594384A-C70B-431D-92DE-258C077BBBE6}"/>
              </a:ext>
            </a:extLst>
          </p:cNvPr>
          <p:cNvSpPr txBox="1"/>
          <p:nvPr/>
        </p:nvSpPr>
        <p:spPr>
          <a:xfrm>
            <a:off x="3898651" y="821102"/>
            <a:ext cx="1344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Given: </a:t>
            </a: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FE1810F3-F4DA-4021-A8BF-5B2CEE26DC93}"/>
              </a:ext>
            </a:extLst>
          </p:cNvPr>
          <p:cNvSpPr/>
          <p:nvPr/>
        </p:nvSpPr>
        <p:spPr>
          <a:xfrm>
            <a:off x="8836627" y="1995067"/>
            <a:ext cx="2796306" cy="3356080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687A2E-C9E4-4888-8471-CADFBE10D35D}"/>
              </a:ext>
            </a:extLst>
          </p:cNvPr>
          <p:cNvSpPr txBox="1"/>
          <p:nvPr/>
        </p:nvSpPr>
        <p:spPr>
          <a:xfrm>
            <a:off x="8684787" y="553207"/>
            <a:ext cx="30759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Therefore, </a:t>
            </a:r>
          </a:p>
          <a:p>
            <a:r>
              <a:rPr lang="en-GB" sz="3200" dirty="0"/>
              <a:t>Kinematic model: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00F6EB-8FBC-4BFE-A110-E99ECE922DD5}"/>
              </a:ext>
            </a:extLst>
          </p:cNvPr>
          <p:cNvGrpSpPr/>
          <p:nvPr/>
        </p:nvGrpSpPr>
        <p:grpSpPr>
          <a:xfrm>
            <a:off x="8836627" y="2244420"/>
            <a:ext cx="2772229" cy="1119898"/>
            <a:chOff x="1027757" y="1164174"/>
            <a:chExt cx="2772229" cy="11198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17AD95-6570-452D-A295-5C2558FB3BE3}"/>
                </a:ext>
              </a:extLst>
            </p:cNvPr>
            <p:cNvSpPr txBox="1"/>
            <p:nvPr/>
          </p:nvSpPr>
          <p:spPr>
            <a:xfrm>
              <a:off x="1027757" y="1164174"/>
              <a:ext cx="2772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</a:t>
              </a:r>
              <a:r>
                <a:rPr lang="el-GR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Φ</a:t>
              </a:r>
              <a:r>
                <a:rPr lang="en-GB" sz="28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</a:t>
              </a:r>
              <a:r>
                <a: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r ) + </a:t>
              </a:r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</a:t>
              </a:r>
              <a:r>
                <a:rPr lang="el-GR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Φ</a:t>
              </a:r>
              <a:r>
                <a:rPr lang="en-GB" sz="28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  <a:r>
                <a: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GB" sz="28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  <a:r>
                <a: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)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EBD4C8F-24F9-4DDD-95D0-AB987E3672A4}"/>
                </a:ext>
              </a:extLst>
            </p:cNvPr>
            <p:cNvSpPr txBox="1"/>
            <p:nvPr/>
          </p:nvSpPr>
          <p:spPr>
            <a:xfrm>
              <a:off x="1027757" y="1760852"/>
              <a:ext cx="2772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GB" sz="28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CE50077-8AF8-4CA1-97FD-83B18D4119A5}"/>
                </a:ext>
              </a:extLst>
            </p:cNvPr>
            <p:cNvCxnSpPr/>
            <p:nvPr/>
          </p:nvCxnSpPr>
          <p:spPr>
            <a:xfrm>
              <a:off x="1146629" y="1760852"/>
              <a:ext cx="26533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CA017DF-6DB1-4389-B90E-9E299C9FCC01}"/>
              </a:ext>
            </a:extLst>
          </p:cNvPr>
          <p:cNvSpPr txBox="1"/>
          <p:nvPr/>
        </p:nvSpPr>
        <p:spPr>
          <a:xfrm>
            <a:off x="8077570" y="2462017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en-GB" sz="2400" baseline="-25000" dirty="0">
                <a:solidFill>
                  <a:schemeClr val="accent6">
                    <a:lumMod val="75000"/>
                  </a:schemeClr>
                </a:solidFill>
              </a:rPr>
              <a:t>R’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A02DC8-2446-4F38-80F9-D9AE612546C3}"/>
              </a:ext>
            </a:extLst>
          </p:cNvPr>
          <p:cNvSpPr txBox="1"/>
          <p:nvPr/>
        </p:nvSpPr>
        <p:spPr>
          <a:xfrm>
            <a:off x="1009991" y="5006539"/>
            <a:ext cx="1111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err="1"/>
              <a:t>V</a:t>
            </a:r>
            <a:r>
              <a:rPr lang="en-GB" sz="4000" baseline="-25000" dirty="0" err="1"/>
              <a:t>right</a:t>
            </a:r>
            <a:endParaRPr lang="en-GB" sz="4000" baseline="-25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4A2438-0BDD-4B5F-AA81-62B31D3174BB}"/>
              </a:ext>
            </a:extLst>
          </p:cNvPr>
          <p:cNvSpPr/>
          <p:nvPr/>
        </p:nvSpPr>
        <p:spPr>
          <a:xfrm>
            <a:off x="966627" y="1988014"/>
            <a:ext cx="9398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 err="1"/>
              <a:t>V</a:t>
            </a:r>
            <a:r>
              <a:rPr lang="en-GB" sz="4000" baseline="-25000" dirty="0" err="1"/>
              <a:t>left</a:t>
            </a:r>
            <a:endParaRPr lang="en-GB" sz="4000" baseline="-250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D556FA-4A2A-4B31-B201-67653D16F002}"/>
              </a:ext>
            </a:extLst>
          </p:cNvPr>
          <p:cNvGrpSpPr/>
          <p:nvPr/>
        </p:nvGrpSpPr>
        <p:grpSpPr>
          <a:xfrm rot="5400000">
            <a:off x="86191" y="3085525"/>
            <a:ext cx="2366630" cy="1676400"/>
            <a:chOff x="4711700" y="2730500"/>
            <a:chExt cx="2366630" cy="16764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33F662A-2D71-4206-BB90-C83CA77454FA}"/>
                </a:ext>
              </a:extLst>
            </p:cNvPr>
            <p:cNvSpPr/>
            <p:nvPr/>
          </p:nvSpPr>
          <p:spPr>
            <a:xfrm>
              <a:off x="5067300" y="2730500"/>
              <a:ext cx="1676400" cy="1676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33EE1B1-90F0-48D2-8CD9-E42C4931A108}"/>
                </a:ext>
              </a:extLst>
            </p:cNvPr>
            <p:cNvSpPr/>
            <p:nvPr/>
          </p:nvSpPr>
          <p:spPr>
            <a:xfrm>
              <a:off x="4953000" y="3136899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07D46CB-7567-40F3-94D5-8655FD593E5D}"/>
                </a:ext>
              </a:extLst>
            </p:cNvPr>
            <p:cNvSpPr/>
            <p:nvPr/>
          </p:nvSpPr>
          <p:spPr>
            <a:xfrm>
              <a:off x="6743700" y="3136899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1544902-E3B9-47BF-8D75-9BBFACE045CC}"/>
                </a:ext>
              </a:extLst>
            </p:cNvPr>
            <p:cNvCxnSpPr/>
            <p:nvPr/>
          </p:nvCxnSpPr>
          <p:spPr>
            <a:xfrm flipV="1">
              <a:off x="7078330" y="3022600"/>
              <a:ext cx="0" cy="10286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DF08631-AF49-41EF-86BB-933E38AE3D1C}"/>
                </a:ext>
              </a:extLst>
            </p:cNvPr>
            <p:cNvCxnSpPr/>
            <p:nvPr/>
          </p:nvCxnSpPr>
          <p:spPr>
            <a:xfrm flipV="1">
              <a:off x="4711700" y="3022600"/>
              <a:ext cx="0" cy="10286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FD1A626-1D53-4612-85B3-599F4F17626B}"/>
                </a:ext>
              </a:extLst>
            </p:cNvPr>
            <p:cNvCxnSpPr>
              <a:cxnSpLocks/>
              <a:stCxn id="37" idx="6"/>
              <a:endCxn id="37" idx="2"/>
            </p:cNvCxnSpPr>
            <p:nvPr/>
          </p:nvCxnSpPr>
          <p:spPr>
            <a:xfrm flipH="1">
              <a:off x="5067300" y="3568700"/>
              <a:ext cx="1676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23A5FD1-4BB7-46BF-ABDE-43E9FA5C4507}"/>
              </a:ext>
            </a:extLst>
          </p:cNvPr>
          <p:cNvSpPr txBox="1"/>
          <p:nvPr/>
        </p:nvSpPr>
        <p:spPr>
          <a:xfrm>
            <a:off x="8860704" y="3605626"/>
            <a:ext cx="2772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GB" sz="28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F132CA-BFC5-4506-87FA-066375833C5F}"/>
              </a:ext>
            </a:extLst>
          </p:cNvPr>
          <p:cNvSpPr txBox="1"/>
          <p:nvPr/>
        </p:nvSpPr>
        <p:spPr>
          <a:xfrm>
            <a:off x="8077570" y="3592019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en-GB" sz="2400" baseline="-25000" dirty="0">
                <a:solidFill>
                  <a:schemeClr val="accent6">
                    <a:lumMod val="75000"/>
                  </a:schemeClr>
                </a:solidFill>
              </a:rPr>
              <a:t>R’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7BC5EB-C93A-429E-8D15-D16F679845CD}"/>
              </a:ext>
            </a:extLst>
          </p:cNvPr>
          <p:cNvSpPr txBox="1"/>
          <p:nvPr/>
        </p:nvSpPr>
        <p:spPr>
          <a:xfrm>
            <a:off x="3420331" y="1584854"/>
            <a:ext cx="4296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sz="360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right</a:t>
            </a:r>
            <a:r>
              <a:rPr lang="en-GB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= (</a:t>
            </a:r>
            <a:r>
              <a:rPr lang="el-GR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sz="36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right</a:t>
            </a:r>
            <a:r>
              <a:rPr lang="en-GB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r )/ 2</a:t>
            </a:r>
          </a:p>
          <a:p>
            <a:endParaRPr lang="en-GB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000320-301F-4B2F-9865-AD191AC8EB93}"/>
              </a:ext>
            </a:extLst>
          </p:cNvPr>
          <p:cNvSpPr txBox="1"/>
          <p:nvPr/>
        </p:nvSpPr>
        <p:spPr>
          <a:xfrm>
            <a:off x="3412328" y="2299358"/>
            <a:ext cx="41267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sz="360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left</a:t>
            </a:r>
            <a:r>
              <a:rPr lang="en-GB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  = (</a:t>
            </a:r>
            <a:r>
              <a:rPr lang="el-GR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sz="36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left</a:t>
            </a:r>
            <a:r>
              <a:rPr lang="en-GB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 r )/ 2</a:t>
            </a:r>
          </a:p>
          <a:p>
            <a:endParaRPr lang="en-GB" sz="36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1058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CEEEE7E-1108-4751-9F82-8EA0CEEE9B6B}"/>
              </a:ext>
            </a:extLst>
          </p:cNvPr>
          <p:cNvSpPr txBox="1"/>
          <p:nvPr/>
        </p:nvSpPr>
        <p:spPr>
          <a:xfrm>
            <a:off x="3420331" y="1584854"/>
            <a:ext cx="4296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sz="360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right</a:t>
            </a:r>
            <a:r>
              <a:rPr lang="en-GB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= (</a:t>
            </a:r>
            <a:r>
              <a:rPr lang="el-GR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sz="36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right</a:t>
            </a:r>
            <a:r>
              <a:rPr lang="en-GB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r )/ 2</a:t>
            </a:r>
          </a:p>
          <a:p>
            <a:endParaRPr lang="en-GB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F8D8F8-4BDE-40FF-B155-BB70631947FE}"/>
              </a:ext>
            </a:extLst>
          </p:cNvPr>
          <p:cNvSpPr txBox="1"/>
          <p:nvPr/>
        </p:nvSpPr>
        <p:spPr>
          <a:xfrm>
            <a:off x="3412328" y="2299358"/>
            <a:ext cx="41267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sz="360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left</a:t>
            </a:r>
            <a:r>
              <a:rPr lang="en-GB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  = (</a:t>
            </a:r>
            <a:r>
              <a:rPr lang="el-GR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sz="36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left</a:t>
            </a:r>
            <a:r>
              <a:rPr lang="en-GB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 r )/ 2</a:t>
            </a:r>
          </a:p>
          <a:p>
            <a:endParaRPr lang="en-GB" sz="36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4384A-C70B-431D-92DE-258C077BBBE6}"/>
              </a:ext>
            </a:extLst>
          </p:cNvPr>
          <p:cNvSpPr txBox="1"/>
          <p:nvPr/>
        </p:nvSpPr>
        <p:spPr>
          <a:xfrm>
            <a:off x="3898651" y="821102"/>
            <a:ext cx="1344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Given: </a:t>
            </a: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FE1810F3-F4DA-4021-A8BF-5B2CEE26DC93}"/>
              </a:ext>
            </a:extLst>
          </p:cNvPr>
          <p:cNvSpPr/>
          <p:nvPr/>
        </p:nvSpPr>
        <p:spPr>
          <a:xfrm>
            <a:off x="8836627" y="1995067"/>
            <a:ext cx="2796306" cy="3356080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687A2E-C9E4-4888-8471-CADFBE10D35D}"/>
              </a:ext>
            </a:extLst>
          </p:cNvPr>
          <p:cNvSpPr txBox="1"/>
          <p:nvPr/>
        </p:nvSpPr>
        <p:spPr>
          <a:xfrm>
            <a:off x="8684787" y="553207"/>
            <a:ext cx="30759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Therefore, </a:t>
            </a:r>
          </a:p>
          <a:p>
            <a:r>
              <a:rPr lang="en-GB" sz="3200" dirty="0"/>
              <a:t>Kinematic model: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00F6EB-8FBC-4BFE-A110-E99ECE922DD5}"/>
              </a:ext>
            </a:extLst>
          </p:cNvPr>
          <p:cNvGrpSpPr/>
          <p:nvPr/>
        </p:nvGrpSpPr>
        <p:grpSpPr>
          <a:xfrm>
            <a:off x="8836627" y="2244420"/>
            <a:ext cx="2772229" cy="1119898"/>
            <a:chOff x="1027757" y="1164174"/>
            <a:chExt cx="2772229" cy="11198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17AD95-6570-452D-A295-5C2558FB3BE3}"/>
                </a:ext>
              </a:extLst>
            </p:cNvPr>
            <p:cNvSpPr txBox="1"/>
            <p:nvPr/>
          </p:nvSpPr>
          <p:spPr>
            <a:xfrm>
              <a:off x="1027757" y="1164174"/>
              <a:ext cx="2772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</a:t>
              </a:r>
              <a:r>
                <a:rPr lang="el-GR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Φ</a:t>
              </a:r>
              <a:r>
                <a:rPr lang="en-GB" sz="28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</a:t>
              </a:r>
              <a:r>
                <a: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r ) + </a:t>
              </a:r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</a:t>
              </a:r>
              <a:r>
                <a:rPr lang="el-GR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Φ</a:t>
              </a:r>
              <a:r>
                <a:rPr lang="en-GB" sz="28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  <a:r>
                <a: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GB" sz="28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  <a:r>
                <a: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)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EBD4C8F-24F9-4DDD-95D0-AB987E3672A4}"/>
                </a:ext>
              </a:extLst>
            </p:cNvPr>
            <p:cNvSpPr txBox="1"/>
            <p:nvPr/>
          </p:nvSpPr>
          <p:spPr>
            <a:xfrm>
              <a:off x="1027757" y="1760852"/>
              <a:ext cx="2772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GB" sz="28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CE50077-8AF8-4CA1-97FD-83B18D4119A5}"/>
                </a:ext>
              </a:extLst>
            </p:cNvPr>
            <p:cNvCxnSpPr/>
            <p:nvPr/>
          </p:nvCxnSpPr>
          <p:spPr>
            <a:xfrm>
              <a:off x="1146629" y="1760852"/>
              <a:ext cx="26533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CA017DF-6DB1-4389-B90E-9E299C9FCC01}"/>
              </a:ext>
            </a:extLst>
          </p:cNvPr>
          <p:cNvSpPr txBox="1"/>
          <p:nvPr/>
        </p:nvSpPr>
        <p:spPr>
          <a:xfrm>
            <a:off x="8077570" y="2462017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en-GB" sz="2400" baseline="-25000" dirty="0">
                <a:solidFill>
                  <a:schemeClr val="accent6">
                    <a:lumMod val="75000"/>
                  </a:schemeClr>
                </a:solidFill>
              </a:rPr>
              <a:t>R’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A02DC8-2446-4F38-80F9-D9AE612546C3}"/>
              </a:ext>
            </a:extLst>
          </p:cNvPr>
          <p:cNvSpPr txBox="1"/>
          <p:nvPr/>
        </p:nvSpPr>
        <p:spPr>
          <a:xfrm>
            <a:off x="1009991" y="5006539"/>
            <a:ext cx="1111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err="1"/>
              <a:t>V</a:t>
            </a:r>
            <a:r>
              <a:rPr lang="en-GB" sz="4000" baseline="-25000" dirty="0" err="1"/>
              <a:t>right</a:t>
            </a:r>
            <a:endParaRPr lang="en-GB" sz="4000" baseline="-25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4A2438-0BDD-4B5F-AA81-62B31D3174BB}"/>
              </a:ext>
            </a:extLst>
          </p:cNvPr>
          <p:cNvSpPr/>
          <p:nvPr/>
        </p:nvSpPr>
        <p:spPr>
          <a:xfrm>
            <a:off x="966627" y="1988014"/>
            <a:ext cx="9398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 err="1"/>
              <a:t>V</a:t>
            </a:r>
            <a:r>
              <a:rPr lang="en-GB" sz="4000" baseline="-25000" dirty="0" err="1"/>
              <a:t>left</a:t>
            </a:r>
            <a:endParaRPr lang="en-GB" sz="4000" baseline="-250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D556FA-4A2A-4B31-B201-67653D16F002}"/>
              </a:ext>
            </a:extLst>
          </p:cNvPr>
          <p:cNvGrpSpPr/>
          <p:nvPr/>
        </p:nvGrpSpPr>
        <p:grpSpPr>
          <a:xfrm rot="5400000">
            <a:off x="86191" y="3085525"/>
            <a:ext cx="2366630" cy="1676400"/>
            <a:chOff x="4711700" y="2730500"/>
            <a:chExt cx="2366630" cy="16764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33F662A-2D71-4206-BB90-C83CA77454FA}"/>
                </a:ext>
              </a:extLst>
            </p:cNvPr>
            <p:cNvSpPr/>
            <p:nvPr/>
          </p:nvSpPr>
          <p:spPr>
            <a:xfrm>
              <a:off x="5067300" y="2730500"/>
              <a:ext cx="1676400" cy="1676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33EE1B1-90F0-48D2-8CD9-E42C4931A108}"/>
                </a:ext>
              </a:extLst>
            </p:cNvPr>
            <p:cNvSpPr/>
            <p:nvPr/>
          </p:nvSpPr>
          <p:spPr>
            <a:xfrm>
              <a:off x="4953000" y="3136899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07D46CB-7567-40F3-94D5-8655FD593E5D}"/>
                </a:ext>
              </a:extLst>
            </p:cNvPr>
            <p:cNvSpPr/>
            <p:nvPr/>
          </p:nvSpPr>
          <p:spPr>
            <a:xfrm>
              <a:off x="6743700" y="3136899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1544902-E3B9-47BF-8D75-9BBFACE045CC}"/>
                </a:ext>
              </a:extLst>
            </p:cNvPr>
            <p:cNvCxnSpPr/>
            <p:nvPr/>
          </p:nvCxnSpPr>
          <p:spPr>
            <a:xfrm flipV="1">
              <a:off x="7078330" y="3022600"/>
              <a:ext cx="0" cy="10286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DF08631-AF49-41EF-86BB-933E38AE3D1C}"/>
                </a:ext>
              </a:extLst>
            </p:cNvPr>
            <p:cNvCxnSpPr/>
            <p:nvPr/>
          </p:nvCxnSpPr>
          <p:spPr>
            <a:xfrm flipV="1">
              <a:off x="4711700" y="3022600"/>
              <a:ext cx="0" cy="10286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FD1A626-1D53-4612-85B3-599F4F17626B}"/>
                </a:ext>
              </a:extLst>
            </p:cNvPr>
            <p:cNvCxnSpPr>
              <a:cxnSpLocks/>
              <a:stCxn id="37" idx="6"/>
              <a:endCxn id="37" idx="2"/>
            </p:cNvCxnSpPr>
            <p:nvPr/>
          </p:nvCxnSpPr>
          <p:spPr>
            <a:xfrm flipH="1">
              <a:off x="5067300" y="3568700"/>
              <a:ext cx="1676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23A5FD1-4BB7-46BF-ABDE-43E9FA5C4507}"/>
              </a:ext>
            </a:extLst>
          </p:cNvPr>
          <p:cNvSpPr txBox="1"/>
          <p:nvPr/>
        </p:nvSpPr>
        <p:spPr>
          <a:xfrm>
            <a:off x="8860704" y="3605626"/>
            <a:ext cx="2772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GB" sz="28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F132CA-BFC5-4506-87FA-066375833C5F}"/>
              </a:ext>
            </a:extLst>
          </p:cNvPr>
          <p:cNvSpPr txBox="1"/>
          <p:nvPr/>
        </p:nvSpPr>
        <p:spPr>
          <a:xfrm>
            <a:off x="8077570" y="3592019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en-GB" sz="2400" baseline="-25000" dirty="0">
                <a:solidFill>
                  <a:schemeClr val="accent6">
                    <a:lumMod val="75000"/>
                  </a:schemeClr>
                </a:solidFill>
              </a:rPr>
              <a:t>R’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D62D17-5AD4-4D5F-AADC-5E086E6CE9F2}"/>
              </a:ext>
            </a:extLst>
          </p:cNvPr>
          <p:cNvSpPr txBox="1"/>
          <p:nvPr/>
        </p:nvSpPr>
        <p:spPr>
          <a:xfrm>
            <a:off x="8077570" y="4491188"/>
            <a:ext cx="516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solidFill>
                  <a:schemeClr val="accent6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sz="2400" baseline="-25000" dirty="0">
                <a:solidFill>
                  <a:schemeClr val="accent6">
                    <a:lumMod val="75000"/>
                  </a:schemeClr>
                </a:solidFill>
              </a:rPr>
              <a:t>R’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17A8BE-94B4-44D0-A186-B6C05B554A6E}"/>
              </a:ext>
            </a:extLst>
          </p:cNvPr>
          <p:cNvSpPr txBox="1"/>
          <p:nvPr/>
        </p:nvSpPr>
        <p:spPr>
          <a:xfrm>
            <a:off x="8860704" y="4443612"/>
            <a:ext cx="2772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574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B1D3DD-E983-4E5C-A77E-C83F8A7CC7E0}"/>
              </a:ext>
            </a:extLst>
          </p:cNvPr>
          <p:cNvSpPr txBox="1"/>
          <p:nvPr/>
        </p:nvSpPr>
        <p:spPr>
          <a:xfrm>
            <a:off x="2816310" y="5458876"/>
            <a:ext cx="44280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 err="1"/>
              <a:t>V</a:t>
            </a:r>
            <a:r>
              <a:rPr lang="en-GB" sz="6600" baseline="-25000" dirty="0" err="1"/>
              <a:t>l</a:t>
            </a:r>
            <a:r>
              <a:rPr lang="en-GB" sz="6600" dirty="0"/>
              <a:t> = 0   </a:t>
            </a:r>
            <a:r>
              <a:rPr lang="en-GB" sz="6600" dirty="0" err="1"/>
              <a:t>V</a:t>
            </a:r>
            <a:r>
              <a:rPr lang="en-GB" sz="6600" baseline="-25000" dirty="0" err="1"/>
              <a:t>r</a:t>
            </a:r>
            <a:r>
              <a:rPr lang="en-GB" sz="6600" baseline="-25000" dirty="0"/>
              <a:t> </a:t>
            </a:r>
            <a:r>
              <a:rPr lang="en-GB" sz="6600" dirty="0"/>
              <a:t>&gt; 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6204E-DB48-42F8-A1DD-5EC4CDA2EFE3}"/>
              </a:ext>
            </a:extLst>
          </p:cNvPr>
          <p:cNvSpPr txBox="1"/>
          <p:nvPr/>
        </p:nvSpPr>
        <p:spPr>
          <a:xfrm>
            <a:off x="380802" y="304527"/>
            <a:ext cx="7551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+mj-lt"/>
              </a:rPr>
              <a:t>Instantaneous Centre of Curvature (ICC)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B1CB60-B2B1-4304-901E-4F69D93FB0A6}"/>
              </a:ext>
            </a:extLst>
          </p:cNvPr>
          <p:cNvGrpSpPr/>
          <p:nvPr/>
        </p:nvGrpSpPr>
        <p:grpSpPr>
          <a:xfrm>
            <a:off x="3316930" y="1456367"/>
            <a:ext cx="6944671" cy="3800325"/>
            <a:chOff x="3316930" y="1456367"/>
            <a:chExt cx="6944671" cy="38003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EF0121F-2CA0-45EF-BB8B-C90713889A62}"/>
                </a:ext>
              </a:extLst>
            </p:cNvPr>
            <p:cNvSpPr txBox="1"/>
            <p:nvPr/>
          </p:nvSpPr>
          <p:spPr>
            <a:xfrm>
              <a:off x="7078330" y="3568700"/>
              <a:ext cx="5825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 err="1"/>
                <a:t>V</a:t>
              </a:r>
              <a:r>
                <a:rPr lang="en-GB" sz="4000" baseline="-25000" dirty="0" err="1"/>
                <a:t>r</a:t>
              </a:r>
              <a:endParaRPr lang="en-GB" sz="4000" baseline="-250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C95C081-85EA-4579-9DD9-829AE7277A0C}"/>
                </a:ext>
              </a:extLst>
            </p:cNvPr>
            <p:cNvSpPr/>
            <p:nvPr/>
          </p:nvSpPr>
          <p:spPr>
            <a:xfrm>
              <a:off x="4156740" y="3536949"/>
              <a:ext cx="55496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 err="1"/>
                <a:t>V</a:t>
              </a:r>
              <a:r>
                <a:rPr lang="en-GB" sz="4000" baseline="-25000" dirty="0" err="1"/>
                <a:t>l</a:t>
              </a:r>
              <a:endParaRPr lang="en-GB" sz="4000" baseline="-250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4A19F7A-F50C-4E10-8392-BEBB5A0C5863}"/>
                </a:ext>
              </a:extLst>
            </p:cNvPr>
            <p:cNvCxnSpPr/>
            <p:nvPr/>
          </p:nvCxnSpPr>
          <p:spPr>
            <a:xfrm flipV="1">
              <a:off x="7078330" y="3022600"/>
              <a:ext cx="0" cy="10286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33D377E-B3CA-452D-970C-5D935A217E80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H="1" flipV="1">
              <a:off x="4894835" y="3568699"/>
              <a:ext cx="5366766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41C364B-5155-476E-8D11-FC9115C55E6B}"/>
                </a:ext>
              </a:extLst>
            </p:cNvPr>
            <p:cNvSpPr/>
            <p:nvPr/>
          </p:nvSpPr>
          <p:spPr>
            <a:xfrm>
              <a:off x="5067300" y="2730500"/>
              <a:ext cx="1676400" cy="1676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9DA4E1-1028-40F9-9DFD-4040CAE0E85F}"/>
                </a:ext>
              </a:extLst>
            </p:cNvPr>
            <p:cNvSpPr/>
            <p:nvPr/>
          </p:nvSpPr>
          <p:spPr>
            <a:xfrm>
              <a:off x="4953000" y="3136899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EC64F7-8337-4873-BA6B-189F0DFABD50}"/>
                </a:ext>
              </a:extLst>
            </p:cNvPr>
            <p:cNvSpPr/>
            <p:nvPr/>
          </p:nvSpPr>
          <p:spPr>
            <a:xfrm>
              <a:off x="6743700" y="3136899"/>
              <a:ext cx="1143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274B376-8648-456C-8713-79AE0936C629}"/>
                </a:ext>
              </a:extLst>
            </p:cNvPr>
            <p:cNvCxnSpPr>
              <a:cxnSpLocks/>
              <a:stCxn id="15" idx="6"/>
              <a:endCxn id="15" idx="2"/>
            </p:cNvCxnSpPr>
            <p:nvPr/>
          </p:nvCxnSpPr>
          <p:spPr>
            <a:xfrm flipH="1">
              <a:off x="5067300" y="3568700"/>
              <a:ext cx="1676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A38A41-ABC4-4A76-A08A-4E8B746F4C7F}"/>
                </a:ext>
              </a:extLst>
            </p:cNvPr>
            <p:cNvSpPr/>
            <p:nvPr/>
          </p:nvSpPr>
          <p:spPr>
            <a:xfrm>
              <a:off x="3316930" y="1879600"/>
              <a:ext cx="3426769" cy="3377092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A49212B-BF13-4097-9527-A284D99B4D22}"/>
                </a:ext>
              </a:extLst>
            </p:cNvPr>
            <p:cNvSpPr/>
            <p:nvPr/>
          </p:nvSpPr>
          <p:spPr>
            <a:xfrm>
              <a:off x="4894835" y="3441703"/>
              <a:ext cx="253991" cy="2539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C47C2199-BCEF-4FE6-954F-3B3EF03AADE2}"/>
                </a:ext>
              </a:extLst>
            </p:cNvPr>
            <p:cNvSpPr/>
            <p:nvPr/>
          </p:nvSpPr>
          <p:spPr>
            <a:xfrm rot="16200000" flipV="1">
              <a:off x="5190162" y="1447805"/>
              <a:ext cx="1938665" cy="1955790"/>
            </a:xfrm>
            <a:prstGeom prst="arc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3CB388-F1FE-4426-AA80-41C3F3027691}"/>
                </a:ext>
              </a:extLst>
            </p:cNvPr>
            <p:cNvSpPr txBox="1"/>
            <p:nvPr/>
          </p:nvSpPr>
          <p:spPr>
            <a:xfrm>
              <a:off x="5107618" y="3551398"/>
              <a:ext cx="5886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ICC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35386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3D377E-B3CA-452D-970C-5D935A217E80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894835" y="3568699"/>
            <a:ext cx="536676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B1D3DD-E983-4E5C-A77E-C83F8A7CC7E0}"/>
              </a:ext>
            </a:extLst>
          </p:cNvPr>
          <p:cNvSpPr txBox="1"/>
          <p:nvPr/>
        </p:nvSpPr>
        <p:spPr>
          <a:xfrm>
            <a:off x="2816310" y="5458876"/>
            <a:ext cx="44280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 err="1"/>
              <a:t>V</a:t>
            </a:r>
            <a:r>
              <a:rPr lang="en-GB" sz="6600" baseline="-25000" dirty="0" err="1"/>
              <a:t>l</a:t>
            </a:r>
            <a:r>
              <a:rPr lang="en-GB" sz="6600" dirty="0"/>
              <a:t> = 0   </a:t>
            </a:r>
            <a:r>
              <a:rPr lang="en-GB" sz="6600" dirty="0" err="1"/>
              <a:t>V</a:t>
            </a:r>
            <a:r>
              <a:rPr lang="en-GB" sz="6600" baseline="-25000" dirty="0" err="1"/>
              <a:t>r</a:t>
            </a:r>
            <a:r>
              <a:rPr lang="en-GB" sz="6600" baseline="-25000" dirty="0"/>
              <a:t> </a:t>
            </a:r>
            <a:r>
              <a:rPr lang="en-GB" sz="6600" dirty="0"/>
              <a:t>&gt; 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41C364B-5155-476E-8D11-FC9115C55E6B}"/>
              </a:ext>
            </a:extLst>
          </p:cNvPr>
          <p:cNvSpPr/>
          <p:nvPr/>
        </p:nvSpPr>
        <p:spPr>
          <a:xfrm>
            <a:off x="5067300" y="2730500"/>
            <a:ext cx="1676400" cy="1676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9DA4E1-1028-40F9-9DFD-4040CAE0E85F}"/>
              </a:ext>
            </a:extLst>
          </p:cNvPr>
          <p:cNvSpPr/>
          <p:nvPr/>
        </p:nvSpPr>
        <p:spPr>
          <a:xfrm>
            <a:off x="4953000" y="3136899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EC64F7-8337-4873-BA6B-189F0DFABD50}"/>
              </a:ext>
            </a:extLst>
          </p:cNvPr>
          <p:cNvSpPr/>
          <p:nvPr/>
        </p:nvSpPr>
        <p:spPr>
          <a:xfrm>
            <a:off x="6743700" y="3136899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4B376-8648-456C-8713-79AE0936C629}"/>
              </a:ext>
            </a:extLst>
          </p:cNvPr>
          <p:cNvCxnSpPr>
            <a:cxnSpLocks/>
            <a:stCxn id="15" idx="6"/>
            <a:endCxn id="15" idx="2"/>
          </p:cNvCxnSpPr>
          <p:nvPr/>
        </p:nvCxnSpPr>
        <p:spPr>
          <a:xfrm flipH="1">
            <a:off x="5067300" y="3568700"/>
            <a:ext cx="167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A38A41-ABC4-4A76-A08A-4E8B746F4C7F}"/>
              </a:ext>
            </a:extLst>
          </p:cNvPr>
          <p:cNvSpPr/>
          <p:nvPr/>
        </p:nvSpPr>
        <p:spPr>
          <a:xfrm>
            <a:off x="3316930" y="1879600"/>
            <a:ext cx="3426769" cy="3377092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49212B-BF13-4097-9527-A284D99B4D22}"/>
              </a:ext>
            </a:extLst>
          </p:cNvPr>
          <p:cNvSpPr/>
          <p:nvPr/>
        </p:nvSpPr>
        <p:spPr>
          <a:xfrm>
            <a:off x="4894835" y="3441703"/>
            <a:ext cx="253991" cy="253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C47C2199-BCEF-4FE6-954F-3B3EF03AADE2}"/>
              </a:ext>
            </a:extLst>
          </p:cNvPr>
          <p:cNvSpPr/>
          <p:nvPr/>
        </p:nvSpPr>
        <p:spPr>
          <a:xfrm rot="16200000" flipV="1">
            <a:off x="5190162" y="1447805"/>
            <a:ext cx="1938665" cy="1955790"/>
          </a:xfrm>
          <a:prstGeom prst="arc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6204E-DB48-42F8-A1DD-5EC4CDA2EFE3}"/>
              </a:ext>
            </a:extLst>
          </p:cNvPr>
          <p:cNvSpPr txBox="1"/>
          <p:nvPr/>
        </p:nvSpPr>
        <p:spPr>
          <a:xfrm>
            <a:off x="380802" y="304527"/>
            <a:ext cx="7551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+mj-lt"/>
              </a:rPr>
              <a:t>Instantaneous Centre of Curvature (ICC)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3CB388-F1FE-4426-AA80-41C3F3027691}"/>
              </a:ext>
            </a:extLst>
          </p:cNvPr>
          <p:cNvSpPr txBox="1"/>
          <p:nvPr/>
        </p:nvSpPr>
        <p:spPr>
          <a:xfrm>
            <a:off x="5107618" y="3551398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ICC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37F7A9-0E25-4B98-87BD-0A73F7791B7B}"/>
              </a:ext>
            </a:extLst>
          </p:cNvPr>
          <p:cNvCxnSpPr>
            <a:cxnSpLocks/>
            <a:endCxn id="22" idx="7"/>
          </p:cNvCxnSpPr>
          <p:nvPr/>
        </p:nvCxnSpPr>
        <p:spPr>
          <a:xfrm flipV="1">
            <a:off x="5017096" y="2374164"/>
            <a:ext cx="1224764" cy="1213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72044C4-4171-48F9-A810-D8B422D7E6C0}"/>
              </a:ext>
            </a:extLst>
          </p:cNvPr>
          <p:cNvSpPr txBox="1"/>
          <p:nvPr/>
        </p:nvSpPr>
        <p:spPr>
          <a:xfrm>
            <a:off x="6159494" y="1844578"/>
            <a:ext cx="62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r</a:t>
            </a:r>
            <a:r>
              <a:rPr lang="en-GB" sz="2800" baseline="-25000" dirty="0" err="1"/>
              <a:t>ICC</a:t>
            </a:r>
            <a:endParaRPr lang="en-GB" sz="2800" baseline="-25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B5F1D-4C87-4898-84E8-ED9E804A2635}"/>
              </a:ext>
            </a:extLst>
          </p:cNvPr>
          <p:cNvCxnSpPr>
            <a:cxnSpLocks/>
            <a:stCxn id="22" idx="6"/>
          </p:cNvCxnSpPr>
          <p:nvPr/>
        </p:nvCxnSpPr>
        <p:spPr>
          <a:xfrm flipH="1" flipV="1">
            <a:off x="6645709" y="2947513"/>
            <a:ext cx="97990" cy="62063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3A1ECD8-6D02-439B-8F4B-4CC35BEEBB59}"/>
              </a:ext>
            </a:extLst>
          </p:cNvPr>
          <p:cNvCxnSpPr>
            <a:cxnSpLocks/>
          </p:cNvCxnSpPr>
          <p:nvPr/>
        </p:nvCxnSpPr>
        <p:spPr>
          <a:xfrm flipH="1">
            <a:off x="6858000" y="2457450"/>
            <a:ext cx="1704975" cy="49006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A18FEF6-4A2D-4A86-967D-F4261B9F0915}"/>
              </a:ext>
            </a:extLst>
          </p:cNvPr>
          <p:cNvSpPr txBox="1"/>
          <p:nvPr/>
        </p:nvSpPr>
        <p:spPr>
          <a:xfrm>
            <a:off x="8934450" y="2009775"/>
            <a:ext cx="2512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GB" baseline="-25000" dirty="0"/>
              <a:t>R’</a:t>
            </a:r>
            <a:r>
              <a:rPr lang="en-GB" dirty="0"/>
              <a:t> contribution of wheel</a:t>
            </a:r>
          </a:p>
          <a:p>
            <a:r>
              <a:rPr lang="en-GB" dirty="0"/>
              <a:t>With unknown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endParaRPr lang="en-GB" dirty="0"/>
          </a:p>
          <a:p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444759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3D377E-B3CA-452D-970C-5D935A217E80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894835" y="3568699"/>
            <a:ext cx="536676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4B376-8648-456C-8713-79AE0936C629}"/>
              </a:ext>
            </a:extLst>
          </p:cNvPr>
          <p:cNvCxnSpPr>
            <a:cxnSpLocks/>
          </p:cNvCxnSpPr>
          <p:nvPr/>
        </p:nvCxnSpPr>
        <p:spPr>
          <a:xfrm flipH="1">
            <a:off x="5067300" y="3568700"/>
            <a:ext cx="167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A38A41-ABC4-4A76-A08A-4E8B746F4C7F}"/>
              </a:ext>
            </a:extLst>
          </p:cNvPr>
          <p:cNvSpPr/>
          <p:nvPr/>
        </p:nvSpPr>
        <p:spPr>
          <a:xfrm>
            <a:off x="3316930" y="1879600"/>
            <a:ext cx="3426769" cy="3377092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49212B-BF13-4097-9527-A284D99B4D22}"/>
              </a:ext>
            </a:extLst>
          </p:cNvPr>
          <p:cNvSpPr/>
          <p:nvPr/>
        </p:nvSpPr>
        <p:spPr>
          <a:xfrm>
            <a:off x="4894835" y="3441703"/>
            <a:ext cx="253991" cy="253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6204E-DB48-42F8-A1DD-5EC4CDA2EFE3}"/>
              </a:ext>
            </a:extLst>
          </p:cNvPr>
          <p:cNvSpPr txBox="1"/>
          <p:nvPr/>
        </p:nvSpPr>
        <p:spPr>
          <a:xfrm>
            <a:off x="380802" y="304527"/>
            <a:ext cx="7551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+mj-lt"/>
              </a:rPr>
              <a:t>Instantaneous Centre of Curvature (ICC)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37F7A9-0E25-4B98-87BD-0A73F7791B7B}"/>
              </a:ext>
            </a:extLst>
          </p:cNvPr>
          <p:cNvCxnSpPr>
            <a:cxnSpLocks/>
          </p:cNvCxnSpPr>
          <p:nvPr/>
        </p:nvCxnSpPr>
        <p:spPr>
          <a:xfrm flipV="1">
            <a:off x="5017096" y="2947513"/>
            <a:ext cx="1595840" cy="640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72044C4-4171-48F9-A810-D8B422D7E6C0}"/>
              </a:ext>
            </a:extLst>
          </p:cNvPr>
          <p:cNvSpPr txBox="1"/>
          <p:nvPr/>
        </p:nvSpPr>
        <p:spPr>
          <a:xfrm>
            <a:off x="5868438" y="2462540"/>
            <a:ext cx="62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r</a:t>
            </a:r>
            <a:r>
              <a:rPr lang="en-GB" sz="2800" baseline="-25000" dirty="0" err="1"/>
              <a:t>ICC</a:t>
            </a:r>
            <a:endParaRPr lang="en-GB" sz="2800" baseline="-25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B5F1D-4C87-4898-84E8-ED9E804A2635}"/>
              </a:ext>
            </a:extLst>
          </p:cNvPr>
          <p:cNvCxnSpPr>
            <a:cxnSpLocks/>
            <a:stCxn id="22" idx="6"/>
          </p:cNvCxnSpPr>
          <p:nvPr/>
        </p:nvCxnSpPr>
        <p:spPr>
          <a:xfrm flipH="1" flipV="1">
            <a:off x="6645709" y="2947513"/>
            <a:ext cx="97990" cy="62063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DA34EE8-19A1-4670-B7CB-FF24263419F8}"/>
              </a:ext>
            </a:extLst>
          </p:cNvPr>
          <p:cNvSpPr/>
          <p:nvPr/>
        </p:nvSpPr>
        <p:spPr>
          <a:xfrm>
            <a:off x="5659364" y="324433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F0B2C-A558-4392-8B3C-5A5275DA0C92}"/>
              </a:ext>
            </a:extLst>
          </p:cNvPr>
          <p:cNvSpPr txBox="1"/>
          <p:nvPr/>
        </p:nvSpPr>
        <p:spPr>
          <a:xfrm>
            <a:off x="6980178" y="1796269"/>
            <a:ext cx="4192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wheel travels an arc length of a circle within a timestep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652CECC-02C8-49AF-82AE-02BCC0876A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5" t="70221" r="77562" b="24904"/>
          <a:stretch/>
        </p:blipFill>
        <p:spPr>
          <a:xfrm>
            <a:off x="7932678" y="4636532"/>
            <a:ext cx="1365757" cy="5293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222373E-2242-45D7-9B7B-EB61EBE0756D}"/>
              </a:ext>
            </a:extLst>
          </p:cNvPr>
          <p:cNvSpPr txBox="1"/>
          <p:nvPr/>
        </p:nvSpPr>
        <p:spPr>
          <a:xfrm>
            <a:off x="7663943" y="4228030"/>
            <a:ext cx="3101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Wikipedia, Arc length </a:t>
            </a:r>
            <a:r>
              <a:rPr lang="en-GB" i="1" dirty="0"/>
              <a:t>L</a:t>
            </a:r>
            <a:r>
              <a:rPr lang="en-GB" dirty="0"/>
              <a:t> = </a:t>
            </a:r>
          </a:p>
        </p:txBody>
      </p:sp>
    </p:spTree>
    <p:extLst>
      <p:ext uri="{BB962C8B-B14F-4D97-AF65-F5344CB8AC3E}">
        <p14:creationId xmlns:p14="http://schemas.microsoft.com/office/powerpoint/2010/main" val="2107428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B448-44F8-4C2F-B780-74BC2EDBE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Lecture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7E18-3CA2-49AA-B060-7F143715C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trike="sngStrike" dirty="0"/>
              <a:t>Kinematic Update</a:t>
            </a:r>
          </a:p>
          <a:p>
            <a:r>
              <a:rPr lang="en-GB" u="sng" dirty="0"/>
              <a:t>Encoder Resolution</a:t>
            </a:r>
          </a:p>
          <a:p>
            <a:r>
              <a:rPr lang="en-GB" dirty="0"/>
              <a:t>Encoders and Distance</a:t>
            </a:r>
          </a:p>
          <a:p>
            <a:r>
              <a:rPr lang="en-GB" dirty="0"/>
              <a:t>Coordinate Systems</a:t>
            </a:r>
          </a:p>
          <a:p>
            <a:r>
              <a:rPr lang="en-GB" dirty="0"/>
              <a:t>Wheel Contributions</a:t>
            </a:r>
          </a:p>
          <a:p>
            <a:r>
              <a:rPr lang="en-GB" dirty="0"/>
              <a:t>Transforming to Global Reference</a:t>
            </a:r>
          </a:p>
          <a:p>
            <a:r>
              <a:rPr lang="en-GB" dirty="0"/>
              <a:t>Kinematic Model -&gt; Kinematic Update</a:t>
            </a:r>
          </a:p>
          <a:p>
            <a:r>
              <a:rPr lang="en-GB" dirty="0"/>
              <a:t>An Exception (advanced)</a:t>
            </a:r>
          </a:p>
        </p:txBody>
      </p:sp>
    </p:spTree>
    <p:extLst>
      <p:ext uri="{BB962C8B-B14F-4D97-AF65-F5344CB8AC3E}">
        <p14:creationId xmlns:p14="http://schemas.microsoft.com/office/powerpoint/2010/main" val="1952498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3D377E-B3CA-452D-970C-5D935A217E80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894835" y="3568699"/>
            <a:ext cx="536676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4B376-8648-456C-8713-79AE0936C629}"/>
              </a:ext>
            </a:extLst>
          </p:cNvPr>
          <p:cNvCxnSpPr>
            <a:cxnSpLocks/>
          </p:cNvCxnSpPr>
          <p:nvPr/>
        </p:nvCxnSpPr>
        <p:spPr>
          <a:xfrm flipH="1">
            <a:off x="5067300" y="3568700"/>
            <a:ext cx="167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A38A41-ABC4-4A76-A08A-4E8B746F4C7F}"/>
              </a:ext>
            </a:extLst>
          </p:cNvPr>
          <p:cNvSpPr/>
          <p:nvPr/>
        </p:nvSpPr>
        <p:spPr>
          <a:xfrm>
            <a:off x="3316930" y="1879600"/>
            <a:ext cx="3426769" cy="3377092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49212B-BF13-4097-9527-A284D99B4D22}"/>
              </a:ext>
            </a:extLst>
          </p:cNvPr>
          <p:cNvSpPr/>
          <p:nvPr/>
        </p:nvSpPr>
        <p:spPr>
          <a:xfrm>
            <a:off x="4894835" y="3441703"/>
            <a:ext cx="253991" cy="253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6204E-DB48-42F8-A1DD-5EC4CDA2EFE3}"/>
              </a:ext>
            </a:extLst>
          </p:cNvPr>
          <p:cNvSpPr txBox="1"/>
          <p:nvPr/>
        </p:nvSpPr>
        <p:spPr>
          <a:xfrm>
            <a:off x="380802" y="304527"/>
            <a:ext cx="7551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+mj-lt"/>
              </a:rPr>
              <a:t>Instantaneous Centre of Curvature (ICC)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37F7A9-0E25-4B98-87BD-0A73F7791B7B}"/>
              </a:ext>
            </a:extLst>
          </p:cNvPr>
          <p:cNvCxnSpPr>
            <a:cxnSpLocks/>
          </p:cNvCxnSpPr>
          <p:nvPr/>
        </p:nvCxnSpPr>
        <p:spPr>
          <a:xfrm flipV="1">
            <a:off x="5017096" y="2947513"/>
            <a:ext cx="1595840" cy="640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72044C4-4171-48F9-A810-D8B422D7E6C0}"/>
              </a:ext>
            </a:extLst>
          </p:cNvPr>
          <p:cNvSpPr txBox="1"/>
          <p:nvPr/>
        </p:nvSpPr>
        <p:spPr>
          <a:xfrm>
            <a:off x="5688680" y="2657616"/>
            <a:ext cx="62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2 l</a:t>
            </a:r>
            <a:endParaRPr lang="en-GB" sz="28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B5F1D-4C87-4898-84E8-ED9E804A2635}"/>
              </a:ext>
            </a:extLst>
          </p:cNvPr>
          <p:cNvCxnSpPr>
            <a:cxnSpLocks/>
            <a:stCxn id="22" idx="6"/>
          </p:cNvCxnSpPr>
          <p:nvPr/>
        </p:nvCxnSpPr>
        <p:spPr>
          <a:xfrm flipH="1" flipV="1">
            <a:off x="6645709" y="2947513"/>
            <a:ext cx="97990" cy="62063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DA34EE8-19A1-4670-B7CB-FF24263419F8}"/>
              </a:ext>
            </a:extLst>
          </p:cNvPr>
          <p:cNvSpPr/>
          <p:nvPr/>
        </p:nvSpPr>
        <p:spPr>
          <a:xfrm>
            <a:off x="5659364" y="324433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endParaRPr lang="en-GB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0291C923-1AA1-4A7F-A41A-EE9F055A84F2}"/>
              </a:ext>
            </a:extLst>
          </p:cNvPr>
          <p:cNvSpPr/>
          <p:nvPr/>
        </p:nvSpPr>
        <p:spPr>
          <a:xfrm flipH="1">
            <a:off x="6848992" y="2909187"/>
            <a:ext cx="419100" cy="6206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6E605-A0E8-4A4A-B79A-3045E722C575}"/>
              </a:ext>
            </a:extLst>
          </p:cNvPr>
          <p:cNvSpPr txBox="1"/>
          <p:nvPr/>
        </p:nvSpPr>
        <p:spPr>
          <a:xfrm>
            <a:off x="7373385" y="2883198"/>
            <a:ext cx="208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  <a:r>
              <a:rPr lang="en-GB" baseline="-25000" dirty="0"/>
              <a:t>R’ </a:t>
            </a:r>
            <a:r>
              <a:rPr lang="en-GB" dirty="0"/>
              <a:t>from right wheel, or otherwise</a:t>
            </a:r>
            <a:r>
              <a:rPr lang="en-GB" baseline="-25000" dirty="0"/>
              <a:t> </a:t>
            </a:r>
            <a:r>
              <a:rPr lang="en-GB" dirty="0"/>
              <a:t>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 )</a:t>
            </a:r>
            <a:endParaRPr lang="en-GB" baseline="-25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B71E0-8B35-4674-BD45-A8D84A084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5" t="70221" r="77562" b="24904"/>
          <a:stretch/>
        </p:blipFill>
        <p:spPr>
          <a:xfrm>
            <a:off x="7932678" y="4636532"/>
            <a:ext cx="1365757" cy="5293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582DBA-20E6-410D-A1B4-66B7E86CA14D}"/>
              </a:ext>
            </a:extLst>
          </p:cNvPr>
          <p:cNvSpPr txBox="1"/>
          <p:nvPr/>
        </p:nvSpPr>
        <p:spPr>
          <a:xfrm>
            <a:off x="7663943" y="4228030"/>
            <a:ext cx="3101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Wikipedia, Arc length </a:t>
            </a:r>
            <a:r>
              <a:rPr lang="en-GB" i="1" dirty="0"/>
              <a:t>L</a:t>
            </a:r>
            <a:r>
              <a:rPr lang="en-GB" dirty="0"/>
              <a:t> = </a:t>
            </a:r>
          </a:p>
        </p:txBody>
      </p:sp>
    </p:spTree>
    <p:extLst>
      <p:ext uri="{BB962C8B-B14F-4D97-AF65-F5344CB8AC3E}">
        <p14:creationId xmlns:p14="http://schemas.microsoft.com/office/powerpoint/2010/main" val="29917165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3D377E-B3CA-452D-970C-5D935A217E80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894835" y="3568699"/>
            <a:ext cx="536676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4B376-8648-456C-8713-79AE0936C629}"/>
              </a:ext>
            </a:extLst>
          </p:cNvPr>
          <p:cNvCxnSpPr>
            <a:cxnSpLocks/>
          </p:cNvCxnSpPr>
          <p:nvPr/>
        </p:nvCxnSpPr>
        <p:spPr>
          <a:xfrm flipH="1">
            <a:off x="5067300" y="3568700"/>
            <a:ext cx="167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A38A41-ABC4-4A76-A08A-4E8B746F4C7F}"/>
              </a:ext>
            </a:extLst>
          </p:cNvPr>
          <p:cNvSpPr/>
          <p:nvPr/>
        </p:nvSpPr>
        <p:spPr>
          <a:xfrm>
            <a:off x="3316930" y="1879600"/>
            <a:ext cx="3426769" cy="3377092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49212B-BF13-4097-9527-A284D99B4D22}"/>
              </a:ext>
            </a:extLst>
          </p:cNvPr>
          <p:cNvSpPr/>
          <p:nvPr/>
        </p:nvSpPr>
        <p:spPr>
          <a:xfrm>
            <a:off x="4894835" y="3441703"/>
            <a:ext cx="253991" cy="253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6204E-DB48-42F8-A1DD-5EC4CDA2EFE3}"/>
              </a:ext>
            </a:extLst>
          </p:cNvPr>
          <p:cNvSpPr txBox="1"/>
          <p:nvPr/>
        </p:nvSpPr>
        <p:spPr>
          <a:xfrm>
            <a:off x="380802" y="304527"/>
            <a:ext cx="7551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+mj-lt"/>
              </a:rPr>
              <a:t>Instantaneous Centre of Curvature (ICC)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37F7A9-0E25-4B98-87BD-0A73F7791B7B}"/>
              </a:ext>
            </a:extLst>
          </p:cNvPr>
          <p:cNvCxnSpPr>
            <a:cxnSpLocks/>
          </p:cNvCxnSpPr>
          <p:nvPr/>
        </p:nvCxnSpPr>
        <p:spPr>
          <a:xfrm flipV="1">
            <a:off x="5017096" y="2947513"/>
            <a:ext cx="1595840" cy="640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72044C4-4171-48F9-A810-D8B422D7E6C0}"/>
              </a:ext>
            </a:extLst>
          </p:cNvPr>
          <p:cNvSpPr txBox="1"/>
          <p:nvPr/>
        </p:nvSpPr>
        <p:spPr>
          <a:xfrm>
            <a:off x="5688680" y="2657616"/>
            <a:ext cx="62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2 l</a:t>
            </a:r>
            <a:endParaRPr lang="en-GB" sz="28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B5F1D-4C87-4898-84E8-ED9E804A2635}"/>
              </a:ext>
            </a:extLst>
          </p:cNvPr>
          <p:cNvCxnSpPr>
            <a:cxnSpLocks/>
            <a:stCxn id="22" idx="6"/>
          </p:cNvCxnSpPr>
          <p:nvPr/>
        </p:nvCxnSpPr>
        <p:spPr>
          <a:xfrm flipH="1" flipV="1">
            <a:off x="6645709" y="2947513"/>
            <a:ext cx="97990" cy="62063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DA34EE8-19A1-4670-B7CB-FF24263419F8}"/>
              </a:ext>
            </a:extLst>
          </p:cNvPr>
          <p:cNvSpPr/>
          <p:nvPr/>
        </p:nvSpPr>
        <p:spPr>
          <a:xfrm>
            <a:off x="5659364" y="324433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endParaRPr lang="en-GB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0291C923-1AA1-4A7F-A41A-EE9F055A84F2}"/>
              </a:ext>
            </a:extLst>
          </p:cNvPr>
          <p:cNvSpPr/>
          <p:nvPr/>
        </p:nvSpPr>
        <p:spPr>
          <a:xfrm flipH="1">
            <a:off x="6848992" y="2909187"/>
            <a:ext cx="419100" cy="6206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6FE027-8B70-4548-992A-672025885246}"/>
              </a:ext>
            </a:extLst>
          </p:cNvPr>
          <p:cNvSpPr txBox="1"/>
          <p:nvPr/>
        </p:nvSpPr>
        <p:spPr>
          <a:xfrm>
            <a:off x="7667796" y="5097740"/>
            <a:ext cx="1946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Re-arranged for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= L / r</a:t>
            </a:r>
            <a:endParaRPr lang="en-GB" dirty="0"/>
          </a:p>
          <a:p>
            <a:r>
              <a:rPr lang="en-GB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E012C3-1024-4F45-97AA-8DA45F3D6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5" t="70221" r="77562" b="24904"/>
          <a:stretch/>
        </p:blipFill>
        <p:spPr>
          <a:xfrm>
            <a:off x="7932678" y="4636532"/>
            <a:ext cx="1365757" cy="5293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265A41-95B6-4E37-A014-196078A93CAA}"/>
              </a:ext>
            </a:extLst>
          </p:cNvPr>
          <p:cNvSpPr txBox="1"/>
          <p:nvPr/>
        </p:nvSpPr>
        <p:spPr>
          <a:xfrm>
            <a:off x="7663943" y="4228030"/>
            <a:ext cx="3101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Wikipedia, Arc length </a:t>
            </a:r>
            <a:r>
              <a:rPr lang="en-GB" i="1" dirty="0"/>
              <a:t>L</a:t>
            </a:r>
            <a:r>
              <a:rPr lang="en-GB" dirty="0"/>
              <a:t> =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688F9C-7A63-4A78-94B4-54B0014C849F}"/>
              </a:ext>
            </a:extLst>
          </p:cNvPr>
          <p:cNvSpPr txBox="1"/>
          <p:nvPr/>
        </p:nvSpPr>
        <p:spPr>
          <a:xfrm>
            <a:off x="7373385" y="2883198"/>
            <a:ext cx="208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  <a:r>
              <a:rPr lang="en-GB" baseline="-25000" dirty="0"/>
              <a:t>R’ </a:t>
            </a:r>
            <a:r>
              <a:rPr lang="en-GB" dirty="0"/>
              <a:t>from right wheel, or otherwise</a:t>
            </a:r>
            <a:r>
              <a:rPr lang="en-GB" baseline="-25000" dirty="0"/>
              <a:t> </a:t>
            </a:r>
            <a:r>
              <a:rPr lang="en-GB" dirty="0"/>
              <a:t>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 )</a:t>
            </a:r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26853127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FFC75E89-49C4-4C0C-8C4D-968EC356285D}"/>
              </a:ext>
            </a:extLst>
          </p:cNvPr>
          <p:cNvSpPr/>
          <p:nvPr/>
        </p:nvSpPr>
        <p:spPr>
          <a:xfrm>
            <a:off x="5078457" y="2729946"/>
            <a:ext cx="1676400" cy="1676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0B612-8790-49BD-BB82-26C4CC09081D}"/>
              </a:ext>
            </a:extLst>
          </p:cNvPr>
          <p:cNvSpPr/>
          <p:nvPr/>
        </p:nvSpPr>
        <p:spPr>
          <a:xfrm>
            <a:off x="4964157" y="3136345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9FD24B-B1CC-4CB8-BC2E-FB1FF6EED10A}"/>
              </a:ext>
            </a:extLst>
          </p:cNvPr>
          <p:cNvSpPr/>
          <p:nvPr/>
        </p:nvSpPr>
        <p:spPr>
          <a:xfrm>
            <a:off x="6754857" y="3136345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3C8BC6-FB22-464E-BE34-18BD8B629788}"/>
              </a:ext>
            </a:extLst>
          </p:cNvPr>
          <p:cNvCxnSpPr>
            <a:cxnSpLocks/>
            <a:stCxn id="33" idx="6"/>
            <a:endCxn id="33" idx="2"/>
          </p:cNvCxnSpPr>
          <p:nvPr/>
        </p:nvCxnSpPr>
        <p:spPr>
          <a:xfrm flipH="1">
            <a:off x="5078457" y="3568146"/>
            <a:ext cx="167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1307EB60-33A7-4819-AA97-8F066E1B47F4}"/>
              </a:ext>
            </a:extLst>
          </p:cNvPr>
          <p:cNvSpPr/>
          <p:nvPr/>
        </p:nvSpPr>
        <p:spPr>
          <a:xfrm>
            <a:off x="4905992" y="3441149"/>
            <a:ext cx="253991" cy="253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300F21-DFE1-4BBB-9DDD-CDE7D3C8FE19}"/>
              </a:ext>
            </a:extLst>
          </p:cNvPr>
          <p:cNvSpPr txBox="1"/>
          <p:nvPr/>
        </p:nvSpPr>
        <p:spPr>
          <a:xfrm>
            <a:off x="5118775" y="3550844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ICC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AF6E35-8584-47EF-9249-4A1622D42CDB}"/>
              </a:ext>
            </a:extLst>
          </p:cNvPr>
          <p:cNvSpPr/>
          <p:nvPr/>
        </p:nvSpPr>
        <p:spPr>
          <a:xfrm>
            <a:off x="5878403" y="3531759"/>
            <a:ext cx="112068" cy="1120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DDD22D-7A84-4932-BA77-9A150624AEA3}"/>
              </a:ext>
            </a:extLst>
          </p:cNvPr>
          <p:cNvSpPr txBox="1"/>
          <p:nvPr/>
        </p:nvSpPr>
        <p:spPr>
          <a:xfrm>
            <a:off x="5970071" y="34967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p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188F563-1FF0-4751-8204-B35EFEFBA711}"/>
              </a:ext>
            </a:extLst>
          </p:cNvPr>
          <p:cNvCxnSpPr>
            <a:cxnSpLocks/>
          </p:cNvCxnSpPr>
          <p:nvPr/>
        </p:nvCxnSpPr>
        <p:spPr>
          <a:xfrm flipH="1" flipV="1">
            <a:off x="6656866" y="2946959"/>
            <a:ext cx="97990" cy="62063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3D377E-B3CA-452D-970C-5D935A217E80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894835" y="3568699"/>
            <a:ext cx="536676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4B376-8648-456C-8713-79AE0936C629}"/>
              </a:ext>
            </a:extLst>
          </p:cNvPr>
          <p:cNvCxnSpPr>
            <a:cxnSpLocks/>
          </p:cNvCxnSpPr>
          <p:nvPr/>
        </p:nvCxnSpPr>
        <p:spPr>
          <a:xfrm flipH="1">
            <a:off x="5067300" y="3568700"/>
            <a:ext cx="167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A38A41-ABC4-4A76-A08A-4E8B746F4C7F}"/>
              </a:ext>
            </a:extLst>
          </p:cNvPr>
          <p:cNvSpPr/>
          <p:nvPr/>
        </p:nvSpPr>
        <p:spPr>
          <a:xfrm>
            <a:off x="3316930" y="1879600"/>
            <a:ext cx="3426769" cy="3377092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49212B-BF13-4097-9527-A284D99B4D22}"/>
              </a:ext>
            </a:extLst>
          </p:cNvPr>
          <p:cNvSpPr/>
          <p:nvPr/>
        </p:nvSpPr>
        <p:spPr>
          <a:xfrm>
            <a:off x="4894835" y="3441703"/>
            <a:ext cx="253991" cy="253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6204E-DB48-42F8-A1DD-5EC4CDA2EFE3}"/>
              </a:ext>
            </a:extLst>
          </p:cNvPr>
          <p:cNvSpPr txBox="1"/>
          <p:nvPr/>
        </p:nvSpPr>
        <p:spPr>
          <a:xfrm>
            <a:off x="380802" y="304527"/>
            <a:ext cx="7551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+mj-lt"/>
              </a:rPr>
              <a:t>Instantaneous Centre of Curvature (ICC)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37F7A9-0E25-4B98-87BD-0A73F7791B7B}"/>
              </a:ext>
            </a:extLst>
          </p:cNvPr>
          <p:cNvCxnSpPr>
            <a:cxnSpLocks/>
          </p:cNvCxnSpPr>
          <p:nvPr/>
        </p:nvCxnSpPr>
        <p:spPr>
          <a:xfrm flipV="1">
            <a:off x="5017096" y="2947513"/>
            <a:ext cx="1595840" cy="640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72044C4-4171-48F9-A810-D8B422D7E6C0}"/>
              </a:ext>
            </a:extLst>
          </p:cNvPr>
          <p:cNvSpPr txBox="1"/>
          <p:nvPr/>
        </p:nvSpPr>
        <p:spPr>
          <a:xfrm>
            <a:off x="5688680" y="2657616"/>
            <a:ext cx="62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2 l</a:t>
            </a:r>
            <a:endParaRPr lang="en-GB" sz="28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B5F1D-4C87-4898-84E8-ED9E804A2635}"/>
              </a:ext>
            </a:extLst>
          </p:cNvPr>
          <p:cNvCxnSpPr>
            <a:cxnSpLocks/>
            <a:stCxn id="22" idx="6"/>
          </p:cNvCxnSpPr>
          <p:nvPr/>
        </p:nvCxnSpPr>
        <p:spPr>
          <a:xfrm flipH="1" flipV="1">
            <a:off x="6645709" y="2947513"/>
            <a:ext cx="97990" cy="62063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DA34EE8-19A1-4670-B7CB-FF24263419F8}"/>
              </a:ext>
            </a:extLst>
          </p:cNvPr>
          <p:cNvSpPr/>
          <p:nvPr/>
        </p:nvSpPr>
        <p:spPr>
          <a:xfrm>
            <a:off x="5584519" y="3244334"/>
            <a:ext cx="412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r'</a:t>
            </a:r>
            <a:endParaRPr lang="en-GB" baseline="-25000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0291C923-1AA1-4A7F-A41A-EE9F055A84F2}"/>
              </a:ext>
            </a:extLst>
          </p:cNvPr>
          <p:cNvSpPr/>
          <p:nvPr/>
        </p:nvSpPr>
        <p:spPr>
          <a:xfrm flipH="1">
            <a:off x="6848992" y="2909187"/>
            <a:ext cx="419100" cy="6206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6FE027-8B70-4548-992A-672025885246}"/>
              </a:ext>
            </a:extLst>
          </p:cNvPr>
          <p:cNvSpPr txBox="1"/>
          <p:nvPr/>
        </p:nvSpPr>
        <p:spPr>
          <a:xfrm>
            <a:off x="7667796" y="5097740"/>
            <a:ext cx="1946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Re-arranged for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= L / r</a:t>
            </a:r>
            <a:endParaRPr lang="en-GB" dirty="0"/>
          </a:p>
          <a:p>
            <a:r>
              <a:rPr lang="en-GB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E012C3-1024-4F45-97AA-8DA45F3D6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5" t="70221" r="77562" b="24904"/>
          <a:stretch/>
        </p:blipFill>
        <p:spPr>
          <a:xfrm>
            <a:off x="7932678" y="4636532"/>
            <a:ext cx="1365757" cy="5293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265A41-95B6-4E37-A014-196078A93CAA}"/>
              </a:ext>
            </a:extLst>
          </p:cNvPr>
          <p:cNvSpPr txBox="1"/>
          <p:nvPr/>
        </p:nvSpPr>
        <p:spPr>
          <a:xfrm>
            <a:off x="7663943" y="4228030"/>
            <a:ext cx="3101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Wikipedia, Arc length </a:t>
            </a:r>
            <a:r>
              <a:rPr lang="en-GB" i="1" dirty="0"/>
              <a:t>L</a:t>
            </a:r>
            <a:r>
              <a:rPr lang="en-GB" dirty="0"/>
              <a:t> =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DF1C21-1479-47FA-9074-E7835714FA22}"/>
              </a:ext>
            </a:extLst>
          </p:cNvPr>
          <p:cNvSpPr txBox="1"/>
          <p:nvPr/>
        </p:nvSpPr>
        <p:spPr>
          <a:xfrm>
            <a:off x="7667796" y="5793065"/>
            <a:ext cx="2265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Substitute our terms: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GB" dirty="0"/>
              <a:t>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 )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/ 2l</a:t>
            </a: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29DAF9-A1D5-4285-9E6E-538B97082BD1}"/>
              </a:ext>
            </a:extLst>
          </p:cNvPr>
          <p:cNvSpPr txBox="1"/>
          <p:nvPr/>
        </p:nvSpPr>
        <p:spPr>
          <a:xfrm>
            <a:off x="7373385" y="2883198"/>
            <a:ext cx="208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  <a:r>
              <a:rPr lang="en-GB" baseline="-25000" dirty="0"/>
              <a:t>R’ </a:t>
            </a:r>
            <a:r>
              <a:rPr lang="en-GB" dirty="0"/>
              <a:t>from right wheel, or otherwise</a:t>
            </a:r>
            <a:r>
              <a:rPr lang="en-GB" baseline="-25000" dirty="0"/>
              <a:t> </a:t>
            </a:r>
            <a:r>
              <a:rPr lang="en-GB" dirty="0"/>
              <a:t>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 )</a:t>
            </a:r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13069078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FE1810F3-F4DA-4021-A8BF-5B2CEE26DC93}"/>
              </a:ext>
            </a:extLst>
          </p:cNvPr>
          <p:cNvSpPr/>
          <p:nvPr/>
        </p:nvSpPr>
        <p:spPr>
          <a:xfrm>
            <a:off x="3893152" y="2033167"/>
            <a:ext cx="2796306" cy="3356080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687A2E-C9E4-4888-8471-CADFBE10D35D}"/>
              </a:ext>
            </a:extLst>
          </p:cNvPr>
          <p:cNvSpPr txBox="1"/>
          <p:nvPr/>
        </p:nvSpPr>
        <p:spPr>
          <a:xfrm>
            <a:off x="3741312" y="591307"/>
            <a:ext cx="30759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Therefore, </a:t>
            </a:r>
          </a:p>
          <a:p>
            <a:r>
              <a:rPr lang="en-GB" sz="3200" dirty="0"/>
              <a:t>Kinematic model: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00F6EB-8FBC-4BFE-A110-E99ECE922DD5}"/>
              </a:ext>
            </a:extLst>
          </p:cNvPr>
          <p:cNvGrpSpPr/>
          <p:nvPr/>
        </p:nvGrpSpPr>
        <p:grpSpPr>
          <a:xfrm>
            <a:off x="3893152" y="2282520"/>
            <a:ext cx="2772229" cy="1119898"/>
            <a:chOff x="1027757" y="1164174"/>
            <a:chExt cx="2772229" cy="11198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17AD95-6570-452D-A295-5C2558FB3BE3}"/>
                </a:ext>
              </a:extLst>
            </p:cNvPr>
            <p:cNvSpPr txBox="1"/>
            <p:nvPr/>
          </p:nvSpPr>
          <p:spPr>
            <a:xfrm>
              <a:off x="1027757" y="1164174"/>
              <a:ext cx="2772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</a:t>
              </a:r>
              <a:r>
                <a:rPr lang="el-GR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Φ</a:t>
              </a:r>
              <a:r>
                <a:rPr lang="en-GB" sz="28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</a:t>
              </a:r>
              <a:r>
                <a: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r ) + </a:t>
              </a:r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</a:t>
              </a:r>
              <a:r>
                <a:rPr lang="el-GR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Φ</a:t>
              </a:r>
              <a:r>
                <a:rPr lang="en-GB" sz="28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  <a:r>
                <a: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GB" sz="2800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  <a:r>
                <a:rPr lang="en-GB" sz="28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)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EBD4C8F-24F9-4DDD-95D0-AB987E3672A4}"/>
                </a:ext>
              </a:extLst>
            </p:cNvPr>
            <p:cNvSpPr txBox="1"/>
            <p:nvPr/>
          </p:nvSpPr>
          <p:spPr>
            <a:xfrm>
              <a:off x="1027757" y="1760852"/>
              <a:ext cx="27722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GB" sz="28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CE50077-8AF8-4CA1-97FD-83B18D4119A5}"/>
                </a:ext>
              </a:extLst>
            </p:cNvPr>
            <p:cNvCxnSpPr/>
            <p:nvPr/>
          </p:nvCxnSpPr>
          <p:spPr>
            <a:xfrm>
              <a:off x="1146629" y="1760852"/>
              <a:ext cx="26533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CA017DF-6DB1-4389-B90E-9E299C9FCC01}"/>
              </a:ext>
            </a:extLst>
          </p:cNvPr>
          <p:cNvSpPr txBox="1"/>
          <p:nvPr/>
        </p:nvSpPr>
        <p:spPr>
          <a:xfrm>
            <a:off x="3134095" y="2500117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en-GB" sz="2400" baseline="-25000" dirty="0">
                <a:solidFill>
                  <a:schemeClr val="accent6">
                    <a:lumMod val="75000"/>
                  </a:schemeClr>
                </a:solidFill>
              </a:rPr>
              <a:t>R’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3A5FD1-4BB7-46BF-ABDE-43E9FA5C4507}"/>
              </a:ext>
            </a:extLst>
          </p:cNvPr>
          <p:cNvSpPr txBox="1"/>
          <p:nvPr/>
        </p:nvSpPr>
        <p:spPr>
          <a:xfrm>
            <a:off x="3917229" y="3605626"/>
            <a:ext cx="2772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GB" sz="28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F132CA-BFC5-4506-87FA-066375833C5F}"/>
              </a:ext>
            </a:extLst>
          </p:cNvPr>
          <p:cNvSpPr txBox="1"/>
          <p:nvPr/>
        </p:nvSpPr>
        <p:spPr>
          <a:xfrm>
            <a:off x="3134095" y="3630119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en-GB" sz="2400" baseline="-25000" dirty="0">
                <a:solidFill>
                  <a:schemeClr val="accent6">
                    <a:lumMod val="75000"/>
                  </a:schemeClr>
                </a:solidFill>
              </a:rPr>
              <a:t>R’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D62D17-5AD4-4D5F-AADC-5E086E6CE9F2}"/>
              </a:ext>
            </a:extLst>
          </p:cNvPr>
          <p:cNvSpPr txBox="1"/>
          <p:nvPr/>
        </p:nvSpPr>
        <p:spPr>
          <a:xfrm>
            <a:off x="3134095" y="4529288"/>
            <a:ext cx="516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solidFill>
                  <a:schemeClr val="accent6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sz="2400" baseline="-25000" dirty="0">
                <a:solidFill>
                  <a:schemeClr val="accent6">
                    <a:lumMod val="75000"/>
                  </a:schemeClr>
                </a:solidFill>
              </a:rPr>
              <a:t>R’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FA6D27-94B3-4FED-B8CF-5B184AAB60BB}"/>
              </a:ext>
            </a:extLst>
          </p:cNvPr>
          <p:cNvSpPr txBox="1"/>
          <p:nvPr/>
        </p:nvSpPr>
        <p:spPr>
          <a:xfrm>
            <a:off x="3952587" y="4250561"/>
            <a:ext cx="273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sz="28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GB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r ) - </a:t>
            </a:r>
            <a:r>
              <a:rPr lang="en-GB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sz="28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GB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sz="28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GB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)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F574B5-B875-46BC-B1ED-20A4D6AD1A76}"/>
              </a:ext>
            </a:extLst>
          </p:cNvPr>
          <p:cNvSpPr txBox="1"/>
          <p:nvPr/>
        </p:nvSpPr>
        <p:spPr>
          <a:xfrm>
            <a:off x="3952587" y="4847239"/>
            <a:ext cx="273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2l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6062286-B116-4471-A8C2-98B8842E5D42}"/>
              </a:ext>
            </a:extLst>
          </p:cNvPr>
          <p:cNvCxnSpPr/>
          <p:nvPr/>
        </p:nvCxnSpPr>
        <p:spPr>
          <a:xfrm>
            <a:off x="4069943" y="4847239"/>
            <a:ext cx="2619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4907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6C39FEF9-0A6F-4EE0-B967-0605F46F6E9D}"/>
              </a:ext>
            </a:extLst>
          </p:cNvPr>
          <p:cNvSpPr txBox="1"/>
          <p:nvPr/>
        </p:nvSpPr>
        <p:spPr>
          <a:xfrm>
            <a:off x="8628721" y="1554389"/>
            <a:ext cx="3359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cos(</a:t>
            </a:r>
            <a:r>
              <a:rPr lang="el-GR" dirty="0"/>
              <a:t>θ</a:t>
            </a:r>
            <a:r>
              <a:rPr lang="en-GB" dirty="0"/>
              <a:t>)	-sin(</a:t>
            </a:r>
            <a:r>
              <a:rPr lang="el-GR" dirty="0"/>
              <a:t>θ</a:t>
            </a:r>
            <a:r>
              <a:rPr lang="en-GB" dirty="0"/>
              <a:t>)	  0</a:t>
            </a:r>
          </a:p>
          <a:p>
            <a:r>
              <a:rPr lang="en-GB" dirty="0"/>
              <a:t> sin(</a:t>
            </a:r>
            <a:r>
              <a:rPr lang="el-GR" dirty="0"/>
              <a:t>θ</a:t>
            </a:r>
            <a:r>
              <a:rPr lang="en-GB" dirty="0"/>
              <a:t>)	 cos(</a:t>
            </a:r>
            <a:r>
              <a:rPr lang="el-GR" dirty="0"/>
              <a:t>θ</a:t>
            </a:r>
            <a:r>
              <a:rPr lang="en-GB" dirty="0"/>
              <a:t>)	  0</a:t>
            </a:r>
          </a:p>
          <a:p>
            <a:r>
              <a:rPr lang="en-GB" dirty="0"/>
              <a:t>   0	    0	  1</a:t>
            </a:r>
          </a:p>
          <a:p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Double Bracket 1">
            <a:extLst>
              <a:ext uri="{FF2B5EF4-FFF2-40B4-BE49-F238E27FC236}">
                <a16:creationId xmlns:a16="http://schemas.microsoft.com/office/drawing/2014/main" id="{95E28F1D-F9CB-4EAF-98A1-A0D830486302}"/>
              </a:ext>
            </a:extLst>
          </p:cNvPr>
          <p:cNvSpPr/>
          <p:nvPr/>
        </p:nvSpPr>
        <p:spPr>
          <a:xfrm>
            <a:off x="8595680" y="1554389"/>
            <a:ext cx="2307597" cy="932821"/>
          </a:xfrm>
          <a:prstGeom prst="bracketPair">
            <a:avLst>
              <a:gd name="adj" fmla="val 610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648F57-0D55-4902-9D1C-E6E34DBE2495}"/>
              </a:ext>
            </a:extLst>
          </p:cNvPr>
          <p:cNvSpPr txBox="1"/>
          <p:nvPr/>
        </p:nvSpPr>
        <p:spPr>
          <a:xfrm>
            <a:off x="695592" y="457476"/>
            <a:ext cx="630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Recall: Local/Global Transformation: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AADAFA-B02C-4E4C-8A93-05D8BD76E5CC}"/>
              </a:ext>
            </a:extLst>
          </p:cNvPr>
          <p:cNvSpPr txBox="1"/>
          <p:nvPr/>
        </p:nvSpPr>
        <p:spPr>
          <a:xfrm>
            <a:off x="7856692" y="1554389"/>
            <a:ext cx="481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  <a:r>
              <a:rPr lang="en-GB" baseline="-25000" dirty="0"/>
              <a:t>R’</a:t>
            </a:r>
          </a:p>
          <a:p>
            <a:r>
              <a:rPr lang="en-GB" dirty="0"/>
              <a:t>Y</a:t>
            </a:r>
            <a:r>
              <a:rPr lang="en-GB" baseline="-25000" dirty="0"/>
              <a:t>R’</a:t>
            </a:r>
          </a:p>
          <a:p>
            <a:r>
              <a:rPr lang="el-GR" dirty="0"/>
              <a:t>θ</a:t>
            </a:r>
            <a:r>
              <a:rPr lang="en-GB" baseline="-25000" dirty="0"/>
              <a:t>R’</a:t>
            </a:r>
            <a:endParaRPr lang="en-GB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Double Bracket 31">
            <a:extLst>
              <a:ext uri="{FF2B5EF4-FFF2-40B4-BE49-F238E27FC236}">
                <a16:creationId xmlns:a16="http://schemas.microsoft.com/office/drawing/2014/main" id="{2C9A551E-37FC-4A3F-A85F-126CA3917BE7}"/>
              </a:ext>
            </a:extLst>
          </p:cNvPr>
          <p:cNvSpPr/>
          <p:nvPr/>
        </p:nvSpPr>
        <p:spPr>
          <a:xfrm>
            <a:off x="7856692" y="1554389"/>
            <a:ext cx="481645" cy="932821"/>
          </a:xfrm>
          <a:prstGeom prst="bracketPair">
            <a:avLst>
              <a:gd name="adj" fmla="val 610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Image result for matrix multiplication">
            <a:extLst>
              <a:ext uri="{FF2B5EF4-FFF2-40B4-BE49-F238E27FC236}">
                <a16:creationId xmlns:a16="http://schemas.microsoft.com/office/drawing/2014/main" id="{C193B61D-56BC-4C00-AE81-BCA3FB64C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44" b="33518"/>
          <a:stretch/>
        </p:blipFill>
        <p:spPr bwMode="auto">
          <a:xfrm>
            <a:off x="203907" y="1547243"/>
            <a:ext cx="5334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D45E224-D6FD-4EDD-8E93-6EEEE16B26D9}"/>
              </a:ext>
            </a:extLst>
          </p:cNvPr>
          <p:cNvSpPr txBox="1"/>
          <p:nvPr/>
        </p:nvSpPr>
        <p:spPr>
          <a:xfrm>
            <a:off x="3950328" y="3760960"/>
            <a:ext cx="2145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= ( 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* cos(</a:t>
            </a:r>
            <a:r>
              <a:rPr lang="el-GR" dirty="0"/>
              <a:t>θ</a:t>
            </a:r>
            <a:r>
              <a:rPr lang="en-GB" baseline="-25000" dirty="0"/>
              <a:t>R’</a:t>
            </a:r>
            <a:r>
              <a:rPr lang="en-GB" dirty="0"/>
              <a:t>) )</a:t>
            </a:r>
          </a:p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= ( 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* sin(</a:t>
            </a:r>
            <a:r>
              <a:rPr lang="el-GR" dirty="0"/>
              <a:t>θ</a:t>
            </a:r>
            <a:r>
              <a:rPr lang="en-GB" baseline="-25000" dirty="0"/>
              <a:t>R’</a:t>
            </a:r>
            <a:r>
              <a:rPr lang="en-GB" dirty="0"/>
              <a:t>) ) </a:t>
            </a:r>
          </a:p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l-GR" dirty="0"/>
              <a:t>θ</a:t>
            </a:r>
            <a:r>
              <a:rPr lang="en-GB" baseline="-25000" dirty="0"/>
              <a:t>R’</a:t>
            </a:r>
            <a:endParaRPr lang="en-GB" dirty="0"/>
          </a:p>
          <a:p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7267A8-FB0E-41FF-941E-2F5EB2CE5638}"/>
              </a:ext>
            </a:extLst>
          </p:cNvPr>
          <p:cNvSpPr txBox="1"/>
          <p:nvPr/>
        </p:nvSpPr>
        <p:spPr>
          <a:xfrm>
            <a:off x="4695825" y="4963970"/>
            <a:ext cx="2145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</a:t>
            </a:r>
            <a:endParaRPr lang="en-GB" dirty="0"/>
          </a:p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</a:t>
            </a:r>
            <a:endParaRPr lang="en-GB" dirty="0"/>
          </a:p>
          <a:p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C6727A-C2A6-476A-AAC8-3343411B11E5}"/>
              </a:ext>
            </a:extLst>
          </p:cNvPr>
          <p:cNvSpPr txBox="1"/>
          <p:nvPr/>
        </p:nvSpPr>
        <p:spPr>
          <a:xfrm>
            <a:off x="3950328" y="4962335"/>
            <a:ext cx="871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 +=  </a:t>
            </a:r>
          </a:p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 +=</a:t>
            </a:r>
            <a:endParaRPr lang="en-GB" dirty="0"/>
          </a:p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  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+=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19301-AEE6-43A0-B3AA-9E2E8EADF486}"/>
              </a:ext>
            </a:extLst>
          </p:cNvPr>
          <p:cNvSpPr txBox="1"/>
          <p:nvPr/>
        </p:nvSpPr>
        <p:spPr>
          <a:xfrm>
            <a:off x="2314575" y="4002142"/>
            <a:ext cx="133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 timestep: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0C8C61-CDCD-47FD-9DA9-0C789FB49770}"/>
              </a:ext>
            </a:extLst>
          </p:cNvPr>
          <p:cNvSpPr txBox="1"/>
          <p:nvPr/>
        </p:nvSpPr>
        <p:spPr>
          <a:xfrm>
            <a:off x="2338876" y="5056092"/>
            <a:ext cx="1284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Integrate to</a:t>
            </a:r>
          </a:p>
          <a:p>
            <a:r>
              <a:rPr lang="en-GB" dirty="0"/>
              <a:t>Global:</a:t>
            </a:r>
          </a:p>
        </p:txBody>
      </p:sp>
    </p:spTree>
    <p:extLst>
      <p:ext uri="{BB962C8B-B14F-4D97-AF65-F5344CB8AC3E}">
        <p14:creationId xmlns:p14="http://schemas.microsoft.com/office/powerpoint/2010/main" val="26919992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7658D60-99B4-4577-9154-EF6E924EC19F}"/>
              </a:ext>
            </a:extLst>
          </p:cNvPr>
          <p:cNvSpPr/>
          <p:nvPr/>
        </p:nvSpPr>
        <p:spPr>
          <a:xfrm>
            <a:off x="3807452" y="3429000"/>
            <a:ext cx="1783721" cy="6665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D62BF98-AA11-42E2-BBAB-9578E2251600}"/>
              </a:ext>
            </a:extLst>
          </p:cNvPr>
          <p:cNvSpPr/>
          <p:nvPr/>
        </p:nvSpPr>
        <p:spPr>
          <a:xfrm>
            <a:off x="3839947" y="4436033"/>
            <a:ext cx="1734109" cy="6110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D5ABCEC-4C6B-4B9E-B08B-C9966D98F6B3}"/>
              </a:ext>
            </a:extLst>
          </p:cNvPr>
          <p:cNvSpPr/>
          <p:nvPr/>
        </p:nvSpPr>
        <p:spPr>
          <a:xfrm>
            <a:off x="3839946" y="5347726"/>
            <a:ext cx="1734109" cy="65879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77C0D8-8810-4A1D-A3D3-0DD224DF4A23}"/>
              </a:ext>
            </a:extLst>
          </p:cNvPr>
          <p:cNvSpPr/>
          <p:nvPr/>
        </p:nvSpPr>
        <p:spPr>
          <a:xfrm>
            <a:off x="4486275" y="1809750"/>
            <a:ext cx="323850" cy="2738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A4A9BA6-D984-4E24-8ACE-BF46785F35EF}"/>
              </a:ext>
            </a:extLst>
          </p:cNvPr>
          <p:cNvSpPr/>
          <p:nvPr/>
        </p:nvSpPr>
        <p:spPr>
          <a:xfrm>
            <a:off x="4486275" y="2099259"/>
            <a:ext cx="323850" cy="2738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5D9038A-2B2F-40BF-8E65-821BE50FD9C3}"/>
              </a:ext>
            </a:extLst>
          </p:cNvPr>
          <p:cNvSpPr/>
          <p:nvPr/>
        </p:nvSpPr>
        <p:spPr>
          <a:xfrm>
            <a:off x="4338579" y="2389761"/>
            <a:ext cx="323850" cy="2738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648F57-0D55-4902-9D1C-E6E34DBE2495}"/>
              </a:ext>
            </a:extLst>
          </p:cNvPr>
          <p:cNvSpPr txBox="1"/>
          <p:nvPr/>
        </p:nvSpPr>
        <p:spPr>
          <a:xfrm>
            <a:off x="695592" y="457476"/>
            <a:ext cx="3362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Kinematic Update: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45E224-D6FD-4EDD-8E93-6EEEE16B26D9}"/>
              </a:ext>
            </a:extLst>
          </p:cNvPr>
          <p:cNvSpPr txBox="1"/>
          <p:nvPr/>
        </p:nvSpPr>
        <p:spPr>
          <a:xfrm>
            <a:off x="3807453" y="1741660"/>
            <a:ext cx="4812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= ( 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* cos(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 )</a:t>
            </a:r>
          </a:p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= ( 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R’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* sin(</a:t>
            </a:r>
            <a:r>
              <a:rPr lang="el-GR" dirty="0"/>
              <a:t>θ</a:t>
            </a:r>
            <a:r>
              <a:rPr lang="en-GB" baseline="-25000" dirty="0"/>
              <a:t>I</a:t>
            </a:r>
            <a:r>
              <a:rPr lang="en-GB" dirty="0"/>
              <a:t>) ) </a:t>
            </a:r>
          </a:p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I’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l-GR" dirty="0"/>
              <a:t>θ</a:t>
            </a:r>
            <a:r>
              <a:rPr lang="en-GB" baseline="-25000" dirty="0"/>
              <a:t>R’</a:t>
            </a:r>
            <a:endParaRPr lang="en-GB" dirty="0"/>
          </a:p>
          <a:p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F4C07-2A03-4D1A-8EB5-D3B0FA92A66F}"/>
              </a:ext>
            </a:extLst>
          </p:cNvPr>
          <p:cNvSpPr txBox="1"/>
          <p:nvPr/>
        </p:nvSpPr>
        <p:spPr>
          <a:xfrm>
            <a:off x="2474716" y="1372328"/>
            <a:ext cx="133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 timestep: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F3ED1-1118-41B7-861F-357577EBAB28}"/>
              </a:ext>
            </a:extLst>
          </p:cNvPr>
          <p:cNvSpPr txBox="1"/>
          <p:nvPr/>
        </p:nvSpPr>
        <p:spPr>
          <a:xfrm>
            <a:off x="3323771" y="3429000"/>
            <a:ext cx="27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( 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 r ) +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 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EBB24-ED57-4BCB-8D6B-B79B8E1ABF99}"/>
              </a:ext>
            </a:extLst>
          </p:cNvPr>
          <p:cNvSpPr txBox="1"/>
          <p:nvPr/>
        </p:nvSpPr>
        <p:spPr>
          <a:xfrm>
            <a:off x="3323771" y="3798332"/>
            <a:ext cx="27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GB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CD23F3-945F-4216-AC67-3C211FEAA060}"/>
              </a:ext>
            </a:extLst>
          </p:cNvPr>
          <p:cNvCxnSpPr>
            <a:cxnSpLocks/>
          </p:cNvCxnSpPr>
          <p:nvPr/>
        </p:nvCxnSpPr>
        <p:spPr>
          <a:xfrm>
            <a:off x="3807453" y="3798332"/>
            <a:ext cx="17837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5F94E39-1D0B-4A9D-A44B-6AE57998B9E4}"/>
              </a:ext>
            </a:extLst>
          </p:cNvPr>
          <p:cNvSpPr/>
          <p:nvPr/>
        </p:nvSpPr>
        <p:spPr>
          <a:xfrm>
            <a:off x="5652577" y="3546680"/>
            <a:ext cx="1122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* cos(</a:t>
            </a:r>
            <a:r>
              <a:rPr lang="el-GR" dirty="0"/>
              <a:t>θ</a:t>
            </a:r>
            <a:r>
              <a:rPr lang="en-GB" baseline="-25000" dirty="0"/>
              <a:t>R</a:t>
            </a:r>
            <a:r>
              <a:rPr lang="en-GB" dirty="0"/>
              <a:t>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DF293-BB01-4C9C-8531-C1A2DA8E5365}"/>
              </a:ext>
            </a:extLst>
          </p:cNvPr>
          <p:cNvSpPr/>
          <p:nvPr/>
        </p:nvSpPr>
        <p:spPr>
          <a:xfrm>
            <a:off x="3082143" y="3549446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  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+= 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D4D0A3-B099-44D9-9E52-565D67F2EC74}"/>
              </a:ext>
            </a:extLst>
          </p:cNvPr>
          <p:cNvSpPr/>
          <p:nvPr/>
        </p:nvSpPr>
        <p:spPr>
          <a:xfrm>
            <a:off x="3082143" y="4444663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  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+= 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93C777-41A3-49EE-A082-40DC86708A3C}"/>
              </a:ext>
            </a:extLst>
          </p:cNvPr>
          <p:cNvSpPr txBox="1"/>
          <p:nvPr/>
        </p:nvSpPr>
        <p:spPr>
          <a:xfrm>
            <a:off x="3323771" y="4380443"/>
            <a:ext cx="27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( 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 r ) +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 )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711386-58B4-4E45-909B-FFD3692276E0}"/>
              </a:ext>
            </a:extLst>
          </p:cNvPr>
          <p:cNvSpPr txBox="1"/>
          <p:nvPr/>
        </p:nvSpPr>
        <p:spPr>
          <a:xfrm>
            <a:off x="3323771" y="4749775"/>
            <a:ext cx="27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GB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815DC87-BAF7-4DFF-9FFA-156C0B2C9CA3}"/>
              </a:ext>
            </a:extLst>
          </p:cNvPr>
          <p:cNvCxnSpPr>
            <a:cxnSpLocks/>
          </p:cNvCxnSpPr>
          <p:nvPr/>
        </p:nvCxnSpPr>
        <p:spPr>
          <a:xfrm>
            <a:off x="3807453" y="4749775"/>
            <a:ext cx="17837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895EB5E-D12A-4B21-91BF-5D04B8BF1CD9}"/>
              </a:ext>
            </a:extLst>
          </p:cNvPr>
          <p:cNvSpPr/>
          <p:nvPr/>
        </p:nvSpPr>
        <p:spPr>
          <a:xfrm>
            <a:off x="5652577" y="4498123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* sin(</a:t>
            </a:r>
            <a:r>
              <a:rPr lang="el-GR" dirty="0"/>
              <a:t>θ</a:t>
            </a:r>
            <a:r>
              <a:rPr lang="en-GB" baseline="-25000" dirty="0"/>
              <a:t>R</a:t>
            </a:r>
            <a:r>
              <a:rPr lang="en-GB" dirty="0"/>
              <a:t>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FECE3E-8F89-456B-BB2C-71F77487E4EE}"/>
              </a:ext>
            </a:extLst>
          </p:cNvPr>
          <p:cNvSpPr/>
          <p:nvPr/>
        </p:nvSpPr>
        <p:spPr>
          <a:xfrm>
            <a:off x="3079805" y="5424219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   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+= </a:t>
            </a:r>
            <a:endParaRPr lang="en-GB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BFDBD1-3633-43FA-BB6A-1A61B4AA953D}"/>
              </a:ext>
            </a:extLst>
          </p:cNvPr>
          <p:cNvGrpSpPr/>
          <p:nvPr/>
        </p:nvGrpSpPr>
        <p:grpSpPr>
          <a:xfrm>
            <a:off x="3733681" y="5275660"/>
            <a:ext cx="1857495" cy="738664"/>
            <a:chOff x="1027757" y="1164174"/>
            <a:chExt cx="1857495" cy="73866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ABE3E4-371F-4E6A-A08D-B6E1FD88A22C}"/>
                </a:ext>
              </a:extLst>
            </p:cNvPr>
            <p:cNvSpPr txBox="1"/>
            <p:nvPr/>
          </p:nvSpPr>
          <p:spPr>
            <a:xfrm>
              <a:off x="1027758" y="1164174"/>
              <a:ext cx="1857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</a:t>
              </a:r>
              <a:r>
                <a:rPr lang="el-GR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Φ</a:t>
              </a:r>
              <a:r>
                <a:rPr lang="en-GB" i="1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</a:t>
              </a:r>
              <a:r>
                <a:rPr lang="en-GB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r ) - </a:t>
              </a:r>
              <a:r>
                <a:rPr lang="en-GB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</a:t>
              </a:r>
              <a:r>
                <a:rPr lang="el-GR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Φ</a:t>
              </a:r>
              <a:r>
                <a:rPr lang="en-GB" i="1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  <a:r>
                <a:rPr lang="en-GB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GB" i="1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  <a:r>
                <a:rPr lang="en-GB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)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561BE30-9DCD-40F6-96F2-B98C388DAB6A}"/>
                </a:ext>
              </a:extLst>
            </p:cNvPr>
            <p:cNvSpPr txBox="1"/>
            <p:nvPr/>
          </p:nvSpPr>
          <p:spPr>
            <a:xfrm>
              <a:off x="1027757" y="1533506"/>
              <a:ext cx="1738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2l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5737E28-D2F4-4EF9-8C59-BB3E28F3055F}"/>
                </a:ext>
              </a:extLst>
            </p:cNvPr>
            <p:cNvCxnSpPr>
              <a:cxnSpLocks/>
            </p:cNvCxnSpPr>
            <p:nvPr/>
          </p:nvCxnSpPr>
          <p:spPr>
            <a:xfrm>
              <a:off x="1146629" y="1533506"/>
              <a:ext cx="17386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54D67F-D822-49FF-82F4-B498395765E5}"/>
              </a:ext>
            </a:extLst>
          </p:cNvPr>
          <p:cNvSpPr/>
          <p:nvPr/>
        </p:nvSpPr>
        <p:spPr>
          <a:xfrm>
            <a:off x="2302504" y="1372328"/>
            <a:ext cx="4812671" cy="1564128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2BC40E-30F8-47F0-B14A-5B5919E086E2}"/>
              </a:ext>
            </a:extLst>
          </p:cNvPr>
          <p:cNvSpPr txBox="1"/>
          <p:nvPr/>
        </p:nvSpPr>
        <p:spPr>
          <a:xfrm>
            <a:off x="7924800" y="4259997"/>
            <a:ext cx="3962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   = radius of wheel</a:t>
            </a:r>
          </a:p>
          <a:p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l </a:t>
            </a:r>
            <a:r>
              <a:rPr lang="en-GB" dirty="0"/>
              <a:t>   = wheel distance from centre of </a:t>
            </a:r>
            <a:r>
              <a:rPr lang="en-GB" dirty="0" err="1"/>
              <a:t>Romi</a:t>
            </a:r>
            <a:endParaRPr lang="en-GB" dirty="0"/>
          </a:p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GB" i="1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GB" dirty="0"/>
              <a:t>= angular velocity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33226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B448-44F8-4C2F-B780-74BC2EDBE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Lecture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7E18-3CA2-49AA-B060-7F143715C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trike="sngStrike" dirty="0"/>
              <a:t>Kinematic Update</a:t>
            </a:r>
          </a:p>
          <a:p>
            <a:r>
              <a:rPr lang="en-GB" strike="sngStrike" dirty="0"/>
              <a:t>Encoder Resolution</a:t>
            </a:r>
          </a:p>
          <a:p>
            <a:r>
              <a:rPr lang="en-GB" strike="sngStrike" dirty="0"/>
              <a:t>Encoders and Distance</a:t>
            </a:r>
          </a:p>
          <a:p>
            <a:r>
              <a:rPr lang="en-GB" strike="sngStrike" dirty="0"/>
              <a:t>Coordinate Systems</a:t>
            </a:r>
          </a:p>
          <a:p>
            <a:r>
              <a:rPr lang="en-GB" strike="sngStrike" dirty="0"/>
              <a:t>Wheel Contributions</a:t>
            </a:r>
          </a:p>
          <a:p>
            <a:r>
              <a:rPr lang="en-GB" strike="sngStrike" dirty="0"/>
              <a:t>Transforming to Global Reference</a:t>
            </a:r>
          </a:p>
          <a:p>
            <a:r>
              <a:rPr lang="en-GB" strike="sngStrike" dirty="0"/>
              <a:t>Kinematic Model -&gt; Kinematic Update</a:t>
            </a:r>
          </a:p>
          <a:p>
            <a:r>
              <a:rPr lang="en-GB" u="sng" dirty="0"/>
              <a:t>An Exception (advanced)</a:t>
            </a:r>
          </a:p>
        </p:txBody>
      </p:sp>
    </p:spTree>
    <p:extLst>
      <p:ext uri="{BB962C8B-B14F-4D97-AF65-F5344CB8AC3E}">
        <p14:creationId xmlns:p14="http://schemas.microsoft.com/office/powerpoint/2010/main" val="39059836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0BA62-A01C-4732-9E26-BE2A71542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Exception (advanced):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CE63B5-2512-44AF-B436-92DFD4BB1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07" r="79643" b="39757"/>
          <a:stretch/>
        </p:blipFill>
        <p:spPr>
          <a:xfrm>
            <a:off x="838200" y="2360644"/>
            <a:ext cx="5047861" cy="31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122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0121F-2CA0-45EF-BB8B-C90713889A62}"/>
              </a:ext>
            </a:extLst>
          </p:cNvPr>
          <p:cNvSpPr txBox="1"/>
          <p:nvPr/>
        </p:nvSpPr>
        <p:spPr>
          <a:xfrm>
            <a:off x="7078330" y="3568700"/>
            <a:ext cx="582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err="1"/>
              <a:t>V</a:t>
            </a:r>
            <a:r>
              <a:rPr lang="en-GB" sz="4000" baseline="-25000" dirty="0" err="1"/>
              <a:t>r</a:t>
            </a:r>
            <a:endParaRPr lang="en-GB" sz="4000" baseline="-25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95C081-85EA-4579-9DD9-829AE7277A0C}"/>
              </a:ext>
            </a:extLst>
          </p:cNvPr>
          <p:cNvSpPr/>
          <p:nvPr/>
        </p:nvSpPr>
        <p:spPr>
          <a:xfrm>
            <a:off x="4156740" y="3536949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 err="1"/>
              <a:t>V</a:t>
            </a:r>
            <a:r>
              <a:rPr lang="en-GB" sz="4000" baseline="-25000" dirty="0" err="1"/>
              <a:t>l</a:t>
            </a:r>
            <a:endParaRPr lang="en-GB" sz="4000" baseline="-250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A19F7A-F50C-4E10-8392-BEBB5A0C5863}"/>
              </a:ext>
            </a:extLst>
          </p:cNvPr>
          <p:cNvCxnSpPr/>
          <p:nvPr/>
        </p:nvCxnSpPr>
        <p:spPr>
          <a:xfrm flipV="1">
            <a:off x="7078330" y="3022600"/>
            <a:ext cx="0" cy="1028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2FA0F2-45C3-4340-AE1E-AFB0B6DF505A}"/>
              </a:ext>
            </a:extLst>
          </p:cNvPr>
          <p:cNvCxnSpPr/>
          <p:nvPr/>
        </p:nvCxnSpPr>
        <p:spPr>
          <a:xfrm flipV="1">
            <a:off x="4711700" y="3022600"/>
            <a:ext cx="0" cy="1028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3D377E-B3CA-452D-970C-5D935A217E80}"/>
              </a:ext>
            </a:extLst>
          </p:cNvPr>
          <p:cNvCxnSpPr/>
          <p:nvPr/>
        </p:nvCxnSpPr>
        <p:spPr>
          <a:xfrm flipH="1">
            <a:off x="1917700" y="3568700"/>
            <a:ext cx="8343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A49212B-BF13-4097-9527-A284D99B4D22}"/>
              </a:ext>
            </a:extLst>
          </p:cNvPr>
          <p:cNvSpPr/>
          <p:nvPr/>
        </p:nvSpPr>
        <p:spPr>
          <a:xfrm>
            <a:off x="1757035" y="3441704"/>
            <a:ext cx="253991" cy="253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1D3DD-E983-4E5C-A77E-C83F8A7CC7E0}"/>
              </a:ext>
            </a:extLst>
          </p:cNvPr>
          <p:cNvSpPr txBox="1"/>
          <p:nvPr/>
        </p:nvSpPr>
        <p:spPr>
          <a:xfrm>
            <a:off x="4822391" y="5245100"/>
            <a:ext cx="22559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 err="1"/>
              <a:t>V</a:t>
            </a:r>
            <a:r>
              <a:rPr lang="en-GB" sz="6600" baseline="-25000" dirty="0" err="1"/>
              <a:t>l</a:t>
            </a:r>
            <a:r>
              <a:rPr lang="en-GB" sz="6600" dirty="0"/>
              <a:t> &lt; </a:t>
            </a:r>
            <a:r>
              <a:rPr lang="en-GB" sz="6600" dirty="0" err="1"/>
              <a:t>V</a:t>
            </a:r>
            <a:r>
              <a:rPr lang="en-GB" sz="6600" baseline="-25000" dirty="0" err="1"/>
              <a:t>r</a:t>
            </a:r>
            <a:endParaRPr lang="en-GB" sz="6600" baseline="-25000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C47C2199-BCEF-4FE6-954F-3B3EF03AADE2}"/>
              </a:ext>
            </a:extLst>
          </p:cNvPr>
          <p:cNvSpPr/>
          <p:nvPr/>
        </p:nvSpPr>
        <p:spPr>
          <a:xfrm rot="16200000" flipV="1">
            <a:off x="950575" y="2626683"/>
            <a:ext cx="1938665" cy="1884032"/>
          </a:xfrm>
          <a:prstGeom prst="arc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3CB388-F1FE-4426-AA80-41C3F3027691}"/>
              </a:ext>
            </a:extLst>
          </p:cNvPr>
          <p:cNvSpPr txBox="1"/>
          <p:nvPr/>
        </p:nvSpPr>
        <p:spPr>
          <a:xfrm>
            <a:off x="1285313" y="3718695"/>
            <a:ext cx="1096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ICC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41C364B-5155-476E-8D11-FC9115C55E6B}"/>
              </a:ext>
            </a:extLst>
          </p:cNvPr>
          <p:cNvSpPr/>
          <p:nvPr/>
        </p:nvSpPr>
        <p:spPr>
          <a:xfrm>
            <a:off x="5067300" y="2730500"/>
            <a:ext cx="1676400" cy="1676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9DA4E1-1028-40F9-9DFD-4040CAE0E85F}"/>
              </a:ext>
            </a:extLst>
          </p:cNvPr>
          <p:cNvSpPr/>
          <p:nvPr/>
        </p:nvSpPr>
        <p:spPr>
          <a:xfrm>
            <a:off x="4953000" y="3136899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EC64F7-8337-4873-BA6B-189F0DFABD50}"/>
              </a:ext>
            </a:extLst>
          </p:cNvPr>
          <p:cNvSpPr/>
          <p:nvPr/>
        </p:nvSpPr>
        <p:spPr>
          <a:xfrm>
            <a:off x="6743700" y="3136899"/>
            <a:ext cx="114300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74B376-8648-456C-8713-79AE0936C629}"/>
              </a:ext>
            </a:extLst>
          </p:cNvPr>
          <p:cNvCxnSpPr>
            <a:cxnSpLocks/>
            <a:stCxn id="15" idx="6"/>
            <a:endCxn id="15" idx="2"/>
          </p:cNvCxnSpPr>
          <p:nvPr/>
        </p:nvCxnSpPr>
        <p:spPr>
          <a:xfrm flipH="1">
            <a:off x="5067300" y="3568700"/>
            <a:ext cx="167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A38A41-ABC4-4A76-A08A-4E8B746F4C7F}"/>
              </a:ext>
            </a:extLst>
          </p:cNvPr>
          <p:cNvSpPr/>
          <p:nvPr/>
        </p:nvSpPr>
        <p:spPr>
          <a:xfrm>
            <a:off x="-2097915" y="-420453"/>
            <a:ext cx="8031230" cy="7914803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02A952-B60D-4200-8810-27BB9A94D7FF}"/>
              </a:ext>
            </a:extLst>
          </p:cNvPr>
          <p:cNvCxnSpPr>
            <a:cxnSpLocks/>
            <a:endCxn id="22" idx="7"/>
          </p:cNvCxnSpPr>
          <p:nvPr/>
        </p:nvCxnSpPr>
        <p:spPr>
          <a:xfrm flipV="1">
            <a:off x="1884029" y="738643"/>
            <a:ext cx="2873140" cy="28300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5C01BC1-33D4-4251-B229-0D14470CD23D}"/>
              </a:ext>
            </a:extLst>
          </p:cNvPr>
          <p:cNvSpPr/>
          <p:nvPr/>
        </p:nvSpPr>
        <p:spPr>
          <a:xfrm>
            <a:off x="7568136" y="552608"/>
            <a:ext cx="13889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GB" sz="24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ICC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=  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F8F818-5320-4CC9-A0C0-1E97DB62281B}"/>
              </a:ext>
            </a:extLst>
          </p:cNvPr>
          <p:cNvSpPr txBox="1"/>
          <p:nvPr/>
        </p:nvSpPr>
        <p:spPr>
          <a:xfrm>
            <a:off x="2801867" y="861010"/>
            <a:ext cx="1037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err="1"/>
              <a:t>r</a:t>
            </a:r>
            <a:r>
              <a:rPr lang="en-GB" sz="5400" baseline="-25000" dirty="0" err="1"/>
              <a:t>ICC</a:t>
            </a:r>
            <a:endParaRPr lang="en-GB" sz="5400" baseline="-25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A2A4B-432F-4720-9AE8-0820DF55B4D8}"/>
              </a:ext>
            </a:extLst>
          </p:cNvPr>
          <p:cNvSpPr/>
          <p:nvPr/>
        </p:nvSpPr>
        <p:spPr>
          <a:xfrm>
            <a:off x="6620296" y="33860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GB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vr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n-GB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vl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 </a:t>
            </a:r>
          </a:p>
          <a:p>
            <a:pPr algn="ctr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(</a:t>
            </a:r>
            <a:r>
              <a:rPr lang="en-GB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vl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-  </a:t>
            </a:r>
            <a:r>
              <a:rPr lang="en-GB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vr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24F659-B731-49FE-813E-38F769FFF326}"/>
              </a:ext>
            </a:extLst>
          </p:cNvPr>
          <p:cNvCxnSpPr>
            <a:cxnSpLocks/>
          </p:cNvCxnSpPr>
          <p:nvPr/>
        </p:nvCxnSpPr>
        <p:spPr>
          <a:xfrm>
            <a:off x="9067800" y="783440"/>
            <a:ext cx="1282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80CC9B-84F0-4AAA-B691-6F71AF133FCA}"/>
              </a:ext>
            </a:extLst>
          </p:cNvPr>
          <p:cNvCxnSpPr>
            <a:cxnSpLocks/>
          </p:cNvCxnSpPr>
          <p:nvPr/>
        </p:nvCxnSpPr>
        <p:spPr>
          <a:xfrm flipH="1" flipV="1">
            <a:off x="5753100" y="2387600"/>
            <a:ext cx="208031" cy="125729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2442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B448-44F8-4C2F-B780-74BC2EDBE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Lecture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7E18-3CA2-49AA-B060-7F143715C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trike="sngStrike" dirty="0"/>
              <a:t>Kinematic Update</a:t>
            </a:r>
          </a:p>
          <a:p>
            <a:r>
              <a:rPr lang="en-GB" strike="sngStrike" dirty="0"/>
              <a:t>Encoder Resolution</a:t>
            </a:r>
          </a:p>
          <a:p>
            <a:r>
              <a:rPr lang="en-GB" strike="sngStrike" dirty="0"/>
              <a:t>Encoders and Distance</a:t>
            </a:r>
          </a:p>
          <a:p>
            <a:r>
              <a:rPr lang="en-GB" strike="sngStrike" dirty="0"/>
              <a:t>Coordinate Systems</a:t>
            </a:r>
          </a:p>
          <a:p>
            <a:r>
              <a:rPr lang="en-GB" strike="sngStrike" dirty="0"/>
              <a:t>Wheel Contributions</a:t>
            </a:r>
          </a:p>
          <a:p>
            <a:r>
              <a:rPr lang="en-GB" strike="sngStrike" dirty="0"/>
              <a:t>Transforming to Global Reference</a:t>
            </a:r>
          </a:p>
          <a:p>
            <a:r>
              <a:rPr lang="en-GB" strike="sngStrike" dirty="0"/>
              <a:t>Kinematic Model -&gt; Kinematic Update</a:t>
            </a:r>
          </a:p>
          <a:p>
            <a:r>
              <a:rPr lang="en-GB" strike="sngStrike" dirty="0"/>
              <a:t>An Exception (advanced)</a:t>
            </a:r>
          </a:p>
        </p:txBody>
      </p:sp>
    </p:spTree>
    <p:extLst>
      <p:ext uri="{BB962C8B-B14F-4D97-AF65-F5344CB8AC3E}">
        <p14:creationId xmlns:p14="http://schemas.microsoft.com/office/powerpoint/2010/main" val="540805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B984-981A-4348-B0EA-1DB330C4B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03D7A-5F0E-4533-8C57-BF9571382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7630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-na.ssl-images-amazon.com/images/I/71uWmIsATQL.jpg">
            <a:extLst>
              <a:ext uri="{FF2B5EF4-FFF2-40B4-BE49-F238E27FC236}">
                <a16:creationId xmlns:a16="http://schemas.microsoft.com/office/drawing/2014/main" id="{A65E59CE-BB9A-4B36-9E9F-280A796CB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0"/>
            <a:ext cx="5319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4E865-02A6-4FBC-AC60-D16717710733}"/>
              </a:ext>
            </a:extLst>
          </p:cNvPr>
          <p:cNvSpPr txBox="1"/>
          <p:nvPr/>
        </p:nvSpPr>
        <p:spPr>
          <a:xfrm>
            <a:off x="5762625" y="1600200"/>
            <a:ext cx="6010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Introduction to Autonomous Mobile Robots (Intelligent Robotics &amp; Autonomous Agents) (Intelligent Robotics and Autonomous Agents series)</a:t>
            </a:r>
          </a:p>
          <a:p>
            <a:endParaRPr lang="en-GB" b="1" dirty="0"/>
          </a:p>
          <a:p>
            <a:r>
              <a:rPr lang="en-GB" b="1" dirty="0"/>
              <a:t>Publisher:</a:t>
            </a:r>
            <a:r>
              <a:rPr lang="en-GB" dirty="0"/>
              <a:t> MIT Press; second edition </a:t>
            </a:r>
            <a:r>
              <a:rPr lang="en-GB" dirty="0" err="1"/>
              <a:t>edition</a:t>
            </a:r>
            <a:r>
              <a:rPr lang="en-GB" dirty="0"/>
              <a:t> (18 Mar. 2011)</a:t>
            </a:r>
          </a:p>
          <a:p>
            <a:r>
              <a:rPr lang="en-GB" b="1" dirty="0"/>
              <a:t>Language:</a:t>
            </a:r>
            <a:r>
              <a:rPr lang="en-GB" dirty="0"/>
              <a:t> English</a:t>
            </a:r>
          </a:p>
          <a:p>
            <a:r>
              <a:rPr lang="en-GB" b="1" dirty="0"/>
              <a:t>ISBN-10:</a:t>
            </a:r>
            <a:r>
              <a:rPr lang="en-GB" dirty="0"/>
              <a:t> 0262015358</a:t>
            </a:r>
          </a:p>
          <a:p>
            <a:r>
              <a:rPr lang="en-GB" b="1" dirty="0"/>
              <a:t>ISBN-13:</a:t>
            </a:r>
            <a:r>
              <a:rPr lang="en-GB" dirty="0"/>
              <a:t> 978-0262015356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7579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a.pololu-files.com/picture/0J9434.1200.jpg?08ba2f3dcbe721e61355ac0b27f18bd5">
            <a:extLst>
              <a:ext uri="{FF2B5EF4-FFF2-40B4-BE49-F238E27FC236}">
                <a16:creationId xmlns:a16="http://schemas.microsoft.com/office/drawing/2014/main" id="{196F3D99-C7AC-406F-8ECA-2BA9691BD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82" y="3232771"/>
            <a:ext cx="2915236" cy="273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24DB87-C7C6-43A0-8C43-6F4A09080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149" y="385889"/>
            <a:ext cx="4325702" cy="23358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66014-6733-44AD-8A1E-945E85014129}"/>
              </a:ext>
            </a:extLst>
          </p:cNvPr>
          <p:cNvSpPr txBox="1"/>
          <p:nvPr/>
        </p:nvSpPr>
        <p:spPr>
          <a:xfrm>
            <a:off x="8886837" y="3848797"/>
            <a:ext cx="254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12 Counts Per Revolution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31665-E5B8-483D-A1FC-C8E937DFE438}"/>
              </a:ext>
            </a:extLst>
          </p:cNvPr>
          <p:cNvSpPr txBox="1"/>
          <p:nvPr/>
        </p:nvSpPr>
        <p:spPr>
          <a:xfrm>
            <a:off x="6458651" y="34290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C12C69-662D-40A6-A854-6740F90204C0}"/>
              </a:ext>
            </a:extLst>
          </p:cNvPr>
          <p:cNvSpPr txBox="1"/>
          <p:nvPr/>
        </p:nvSpPr>
        <p:spPr>
          <a:xfrm>
            <a:off x="5423650" y="342997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B`</a:t>
            </a:r>
          </a:p>
        </p:txBody>
      </p:sp>
      <p:sp>
        <p:nvSpPr>
          <p:cNvPr id="8" name="Partial Circle 7">
            <a:extLst>
              <a:ext uri="{FF2B5EF4-FFF2-40B4-BE49-F238E27FC236}">
                <a16:creationId xmlns:a16="http://schemas.microsoft.com/office/drawing/2014/main" id="{C419CF85-BC81-40A5-945F-7EC2EB52160F}"/>
              </a:ext>
            </a:extLst>
          </p:cNvPr>
          <p:cNvSpPr/>
          <p:nvPr/>
        </p:nvSpPr>
        <p:spPr>
          <a:xfrm rot="9900000">
            <a:off x="5059037" y="2996500"/>
            <a:ext cx="2073925" cy="2073925"/>
          </a:xfrm>
          <a:prstGeom prst="pie">
            <a:avLst>
              <a:gd name="adj1" fmla="val 0"/>
              <a:gd name="adj2" fmla="val 6325898"/>
            </a:avLst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358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2418</Words>
  <Application>Microsoft Office PowerPoint</Application>
  <PresentationFormat>Widescreen</PresentationFormat>
  <Paragraphs>741</Paragraphs>
  <Slides>80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Arial</vt:lpstr>
      <vt:lpstr>Calibri</vt:lpstr>
      <vt:lpstr>Calibri Light</vt:lpstr>
      <vt:lpstr>Cambria Math</vt:lpstr>
      <vt:lpstr>Office Theme</vt:lpstr>
      <vt:lpstr>Kinematics</vt:lpstr>
      <vt:lpstr>House Keeping</vt:lpstr>
      <vt:lpstr>PowerPoint Presentation</vt:lpstr>
      <vt:lpstr>This Lecture </vt:lpstr>
      <vt:lpstr>Assessment 1:</vt:lpstr>
      <vt:lpstr>PowerPoint Presentation</vt:lpstr>
      <vt:lpstr>This Lecture </vt:lpstr>
      <vt:lpstr>Encoder Resolution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Lecture </vt:lpstr>
      <vt:lpstr>Encoders and Distance</vt:lpstr>
      <vt:lpstr>PowerPoint Presentation</vt:lpstr>
      <vt:lpstr>PowerPoint Presentation</vt:lpstr>
      <vt:lpstr>PowerPoint Presentation</vt:lpstr>
      <vt:lpstr>PowerPoint Presentation</vt:lpstr>
      <vt:lpstr>This Lecture </vt:lpstr>
      <vt:lpstr>Coordinate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Lecture </vt:lpstr>
      <vt:lpstr>Wheel Contributions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Lecture </vt:lpstr>
      <vt:lpstr>Transformation to Global 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Lecture </vt:lpstr>
      <vt:lpstr>Kinematic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Lecture </vt:lpstr>
      <vt:lpstr>An Exception (advanced):</vt:lpstr>
      <vt:lpstr>PowerPoint Presentation</vt:lpstr>
      <vt:lpstr>This Lecture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Kinematics</dc:title>
  <dc:creator>Paul O'Dowd</dc:creator>
  <cp:lastModifiedBy>Paul O'Dowd</cp:lastModifiedBy>
  <cp:revision>1</cp:revision>
  <dcterms:created xsi:type="dcterms:W3CDTF">2019-10-16T10:15:42Z</dcterms:created>
  <dcterms:modified xsi:type="dcterms:W3CDTF">2019-10-17T08:43:34Z</dcterms:modified>
</cp:coreProperties>
</file>